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16"/>
  </p:notesMasterIdLst>
  <p:sldIdLst>
    <p:sldId id="256" r:id="rId3"/>
    <p:sldId id="257" r:id="rId4"/>
    <p:sldId id="258" r:id="rId5"/>
    <p:sldId id="262" r:id="rId6"/>
    <p:sldId id="269" r:id="rId7"/>
    <p:sldId id="263" r:id="rId8"/>
    <p:sldId id="264" r:id="rId9"/>
    <p:sldId id="266" r:id="rId10"/>
    <p:sldId id="267" r:id="rId11"/>
    <p:sldId id="259" r:id="rId12"/>
    <p:sldId id="260" r:id="rId13"/>
    <p:sldId id="261" r:id="rId14"/>
    <p:sldId id="268" r:id="rId15"/>
  </p:sldIdLst>
  <p:sldSz cx="9144000" cy="5143500" type="screen16x9"/>
  <p:notesSz cx="6858000" cy="9144000"/>
  <p:embeddedFontLst>
    <p:embeddedFont>
      <p:font typeface="Inter Medium" panose="020B0606030504020204" pitchFamily="34" charset="0"/>
      <p:regular r:id="rId17"/>
      <p:bold r:id="rId18"/>
      <p:italic r:id="rId19"/>
    </p:embeddedFont>
    <p:embeddedFont>
      <p:font typeface="Krona One" pitchFamily="2" charset="77"/>
      <p:regular r:id="rId20"/>
      <p:bold r:id="rId21"/>
    </p:embeddedFont>
    <p:embeddedFont>
      <p:font typeface="Lato Light" panose="020F0302020204030204" pitchFamily="34" charset="0"/>
      <p:regular r:id="rId22"/>
      <p:bold r:id="rId20"/>
      <p:italic r:id="rId23"/>
      <p:boldItalic r:id="rId20"/>
    </p:embeddedFont>
    <p:embeddedFont>
      <p:font typeface="Montserrat" pitchFamily="2" charset="77"/>
      <p:regular r:id="rId24"/>
      <p:bold r:id="rId25"/>
      <p:italic r:id="rId26"/>
      <p:boldItalic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  <p:embeddedFont>
      <p:font typeface="Open Sans Medium" panose="02000000000000000000" pitchFamily="2" charset="0"/>
      <p:regular r:id="rId32"/>
      <p:bold r:id="rId33"/>
      <p:italic r:id="rId33"/>
      <p:boldItalic r:id="rId34"/>
    </p:embeddedFont>
    <p:embeddedFont>
      <p:font typeface="Poppins" pitchFamily="2" charset="77"/>
      <p:regular r:id="rId35"/>
      <p:bold r:id="rId36"/>
      <p:italic r:id="rId37"/>
      <p:bold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  <p:embeddedFont>
      <p:font typeface="Roboto Medium" panose="020F0502020204030204" pitchFamily="34" charset="0"/>
      <p:regular r:id="rId42"/>
      <p:bold r:id="rId43"/>
      <p:italic r:id="rId44"/>
      <p:boldItalic r:id="rId43"/>
    </p:embeddedFont>
    <p:embeddedFont>
      <p:font typeface="Space Grotesk" panose="020F0502020204030203" pitchFamily="34" charset="0"/>
      <p:regular r:id="rId43"/>
      <p:bold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81"/>
    <p:restoredTop sz="96327"/>
  </p:normalViewPr>
  <p:slideViewPr>
    <p:cSldViewPr snapToGrid="0">
      <p:cViewPr varScale="1">
        <p:scale>
          <a:sx n="165" d="100"/>
          <a:sy n="165" d="100"/>
        </p:scale>
        <p:origin x="200" y="2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font" Target="fonts/font26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font" Target="fonts/font2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font" Target="fonts/font27.fntdata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46" Type="http://schemas.openxmlformats.org/officeDocument/2006/relationships/viewProps" Target="viewProps.xml"/><Relationship Id="rId20" Type="http://schemas.openxmlformats.org/officeDocument/2006/relationships/font" Target="fonts/font4.fntdata"/><Relationship Id="rId41" Type="http://schemas.openxmlformats.org/officeDocument/2006/relationships/font" Target="fonts/font2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SLIDES_API22423745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SLIDES_API22423745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SLIDES_API224237458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SLIDES_API224237458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SLIDES_API224237458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SLIDES_API224237458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SLIDES_API224237458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SLIDES_API224237458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6901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SLIDES_API224237458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SLIDES_API224237458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SLIDES_API224237458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SLIDES_API224237458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6f91993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6f91993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SLIDES_API224237458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SLIDES_API224237458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821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SLIDES_API224237458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SLIDES_API224237458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3280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SLIDES_API224237458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SLIDES_API224237458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4811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SLIDES_API224237458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SLIDES_API224237458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369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SLIDES_API224237458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SLIDES_API224237458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Introduction_Slide_1">
  <p:cSld name="TITLE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732150" y="1432763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732150" y="2229500"/>
            <a:ext cx="7679700" cy="19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">
  <p:cSld name="TITLE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5"/>
          <p:cNvSpPr>
            <a:spLocks noGrp="1"/>
          </p:cNvSpPr>
          <p:nvPr>
            <p:ph type="pic" idx="2"/>
          </p:nvPr>
        </p:nvSpPr>
        <p:spPr>
          <a:xfrm>
            <a:off x="5711758" y="0"/>
            <a:ext cx="3432300" cy="5143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sp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632175" y="650250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642700" y="1562500"/>
            <a:ext cx="43374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984">
          <p15:clr>
            <a:srgbClr val="E46962"/>
          </p15:clr>
        </p15:guide>
        <p15:guide id="7" orient="horz" pos="1080">
          <p15:clr>
            <a:srgbClr val="E46962"/>
          </p15:clr>
        </p15:guide>
        <p15:guide id="8" orient="horz" pos="410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2">
  <p:cSld name="TITLE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6"/>
          <p:cNvSpPr>
            <a:spLocks noGrp="1"/>
          </p:cNvSpPr>
          <p:nvPr>
            <p:ph type="pic" idx="2"/>
          </p:nvPr>
        </p:nvSpPr>
        <p:spPr>
          <a:xfrm>
            <a:off x="0" y="100"/>
            <a:ext cx="3432300" cy="5143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sp>
      <p:sp>
        <p:nvSpPr>
          <p:cNvPr id="66" name="Google Shape;66;p16"/>
          <p:cNvSpPr txBox="1">
            <a:spLocks noGrp="1"/>
          </p:cNvSpPr>
          <p:nvPr>
            <p:ph type="subTitle" idx="1"/>
          </p:nvPr>
        </p:nvSpPr>
        <p:spPr>
          <a:xfrm>
            <a:off x="4135200" y="1595175"/>
            <a:ext cx="41766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1">
  <p:cSld name="TITLE_1_1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7"/>
          <p:cNvSpPr>
            <a:spLocks noGrp="1"/>
          </p:cNvSpPr>
          <p:nvPr>
            <p:ph type="pic" idx="2"/>
          </p:nvPr>
        </p:nvSpPr>
        <p:spPr>
          <a:xfrm>
            <a:off x="0" y="0"/>
            <a:ext cx="3432300" cy="5143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sp>
      <p:sp>
        <p:nvSpPr>
          <p:cNvPr id="71" name="Google Shape;71;p17"/>
          <p:cNvSpPr txBox="1">
            <a:spLocks noGrp="1"/>
          </p:cNvSpPr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/>
          <p:nvPr/>
        </p:nvSpPr>
        <p:spPr>
          <a:xfrm>
            <a:off x="41351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73" name="Google Shape;73;p17"/>
          <p:cNvSpPr txBox="1">
            <a:spLocks noGrp="1"/>
          </p:cNvSpPr>
          <p:nvPr>
            <p:ph type="subTitle" idx="1"/>
          </p:nvPr>
        </p:nvSpPr>
        <p:spPr>
          <a:xfrm>
            <a:off x="46784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7"/>
          <p:cNvSpPr txBox="1"/>
          <p:nvPr/>
        </p:nvSpPr>
        <p:spPr>
          <a:xfrm>
            <a:off x="41351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3"/>
          </p:nvPr>
        </p:nvSpPr>
        <p:spPr>
          <a:xfrm>
            <a:off x="46784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2">
  <p:cSld name="TITLE_1_1_2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8"/>
          <p:cNvSpPr>
            <a:spLocks noGrp="1"/>
          </p:cNvSpPr>
          <p:nvPr>
            <p:ph type="pic" idx="2"/>
          </p:nvPr>
        </p:nvSpPr>
        <p:spPr>
          <a:xfrm>
            <a:off x="5711663" y="0"/>
            <a:ext cx="3432300" cy="5143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sp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2" name="Google Shape;82;p18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3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2">
  <p:cSld name="TITLE_1_1_2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9"/>
          <p:cNvSpPr>
            <a:spLocks noGrp="1"/>
          </p:cNvSpPr>
          <p:nvPr>
            <p:ph type="pic" idx="2"/>
          </p:nvPr>
        </p:nvSpPr>
        <p:spPr>
          <a:xfrm>
            <a:off x="5711663" y="100"/>
            <a:ext cx="3432300" cy="5143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sp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89" name="Google Shape;89;p19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0" name="Google Shape;90;p19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1" name="Google Shape;91;p19"/>
          <p:cNvSpPr txBox="1">
            <a:spLocks noGrp="1"/>
          </p:cNvSpPr>
          <p:nvPr>
            <p:ph type="subTitle" idx="3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2" name="Google Shape;92;p19"/>
          <p:cNvSpPr txBox="1"/>
          <p:nvPr/>
        </p:nvSpPr>
        <p:spPr>
          <a:xfrm>
            <a:off x="642695" y="38073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3" name="Google Shape;93;p19"/>
          <p:cNvSpPr txBox="1">
            <a:spLocks noGrp="1"/>
          </p:cNvSpPr>
          <p:nvPr>
            <p:ph type="subTitle" idx="4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3">
  <p:cSld name="TITLE_1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subTitle" idx="1"/>
          </p:nvPr>
        </p:nvSpPr>
        <p:spPr>
          <a:xfrm>
            <a:off x="383075" y="17983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subTitle" idx="2"/>
          </p:nvPr>
        </p:nvSpPr>
        <p:spPr>
          <a:xfrm>
            <a:off x="3284763" y="17983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383075" y="9009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ubTitle" idx="3"/>
          </p:nvPr>
        </p:nvSpPr>
        <p:spPr>
          <a:xfrm>
            <a:off x="6186450" y="17983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_no_image">
  <p:cSld name="TITLE_1_1_1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1"/>
          </p:nvPr>
        </p:nvSpPr>
        <p:spPr>
          <a:xfrm>
            <a:off x="383075" y="1631475"/>
            <a:ext cx="77535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>
            <a:off x="383075" y="9009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Outro_1">
  <p:cSld name="TITLE_1_1_1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1">
  <p:cSld name="Default Slide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>
            <a:spLocks noGrp="1"/>
          </p:cNvSpPr>
          <p:nvPr>
            <p:ph type="subTitle" idx="1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4"/>
          <p:cNvSpPr txBox="1">
            <a:spLocks noGrp="1"/>
          </p:cNvSpPr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11" name="Google Shape;111;p24"/>
          <p:cNvSpPr txBox="1">
            <a:spLocks noGrp="1"/>
          </p:cNvSpPr>
          <p:nvPr>
            <p:ph type="subTitle" idx="2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4"/>
          <p:cNvSpPr txBox="1">
            <a:spLocks noGrp="1"/>
          </p:cNvSpPr>
          <p:nvPr>
            <p:ph type="subTitle" idx="3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4"/>
          <p:cNvSpPr/>
          <p:nvPr/>
        </p:nvSpPr>
        <p:spPr>
          <a:xfrm>
            <a:off x="4097288" y="1312051"/>
            <a:ext cx="2066887" cy="2072038"/>
          </a:xfrm>
          <a:custGeom>
            <a:avLst/>
            <a:gdLst/>
            <a:ahLst/>
            <a:cxnLst/>
            <a:rect l="l" t="t" r="r" b="b"/>
            <a:pathLst>
              <a:path w="958" h="1016" extrusionOk="0">
                <a:moveTo>
                  <a:pt x="453" y="0"/>
                </a:moveTo>
                <a:cubicBezTo>
                  <a:pt x="367" y="0"/>
                  <a:pt x="286" y="22"/>
                  <a:pt x="215" y="59"/>
                </a:cubicBezTo>
                <a:cubicBezTo>
                  <a:pt x="247" y="76"/>
                  <a:pt x="276" y="96"/>
                  <a:pt x="304" y="119"/>
                </a:cubicBezTo>
                <a:cubicBezTo>
                  <a:pt x="416" y="212"/>
                  <a:pt x="497" y="358"/>
                  <a:pt x="486" y="514"/>
                </a:cubicBezTo>
                <a:cubicBezTo>
                  <a:pt x="480" y="602"/>
                  <a:pt x="481" y="677"/>
                  <a:pt x="410" y="778"/>
                </a:cubicBezTo>
                <a:cubicBezTo>
                  <a:pt x="154" y="1002"/>
                  <a:pt x="0" y="732"/>
                  <a:pt x="0" y="732"/>
                </a:cubicBezTo>
                <a:cubicBezTo>
                  <a:pt x="27" y="877"/>
                  <a:pt x="209" y="960"/>
                  <a:pt x="209" y="960"/>
                </a:cubicBezTo>
                <a:cubicBezTo>
                  <a:pt x="278" y="996"/>
                  <a:pt x="370" y="1016"/>
                  <a:pt x="454" y="1016"/>
                </a:cubicBezTo>
                <a:cubicBezTo>
                  <a:pt x="553" y="1016"/>
                  <a:pt x="644" y="982"/>
                  <a:pt x="722" y="933"/>
                </a:cubicBezTo>
                <a:cubicBezTo>
                  <a:pt x="864" y="843"/>
                  <a:pt x="958" y="685"/>
                  <a:pt x="958" y="505"/>
                </a:cubicBezTo>
                <a:cubicBezTo>
                  <a:pt x="958" y="226"/>
                  <a:pt x="732" y="0"/>
                  <a:pt x="45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4" name="Google Shape;114;p24"/>
          <p:cNvSpPr/>
          <p:nvPr/>
        </p:nvSpPr>
        <p:spPr>
          <a:xfrm>
            <a:off x="2979825" y="1320666"/>
            <a:ext cx="2197264" cy="1922987"/>
          </a:xfrm>
          <a:custGeom>
            <a:avLst/>
            <a:gdLst/>
            <a:ahLst/>
            <a:cxnLst/>
            <a:rect l="l" t="t" r="r" b="b"/>
            <a:pathLst>
              <a:path w="1018" h="943" extrusionOk="0">
                <a:moveTo>
                  <a:pt x="692" y="395"/>
                </a:moveTo>
                <a:cubicBezTo>
                  <a:pt x="692" y="395"/>
                  <a:pt x="694" y="397"/>
                  <a:pt x="694" y="397"/>
                </a:cubicBezTo>
                <a:cubicBezTo>
                  <a:pt x="694" y="397"/>
                  <a:pt x="694" y="397"/>
                  <a:pt x="694" y="397"/>
                </a:cubicBezTo>
                <a:cubicBezTo>
                  <a:pt x="708" y="394"/>
                  <a:pt x="723" y="393"/>
                  <a:pt x="739" y="393"/>
                </a:cubicBezTo>
                <a:cubicBezTo>
                  <a:pt x="868" y="393"/>
                  <a:pt x="972" y="498"/>
                  <a:pt x="972" y="627"/>
                </a:cubicBezTo>
                <a:cubicBezTo>
                  <a:pt x="972" y="706"/>
                  <a:pt x="933" y="776"/>
                  <a:pt x="872" y="818"/>
                </a:cubicBezTo>
                <a:cubicBezTo>
                  <a:pt x="872" y="818"/>
                  <a:pt x="872" y="818"/>
                  <a:pt x="872" y="818"/>
                </a:cubicBezTo>
                <a:cubicBezTo>
                  <a:pt x="891" y="806"/>
                  <a:pt x="911" y="792"/>
                  <a:pt x="931" y="774"/>
                </a:cubicBezTo>
                <a:cubicBezTo>
                  <a:pt x="1002" y="673"/>
                  <a:pt x="1001" y="598"/>
                  <a:pt x="1007" y="510"/>
                </a:cubicBezTo>
                <a:cubicBezTo>
                  <a:pt x="1018" y="354"/>
                  <a:pt x="937" y="208"/>
                  <a:pt x="825" y="115"/>
                </a:cubicBezTo>
                <a:cubicBezTo>
                  <a:pt x="797" y="92"/>
                  <a:pt x="768" y="72"/>
                  <a:pt x="736" y="55"/>
                </a:cubicBezTo>
                <a:cubicBezTo>
                  <a:pt x="735" y="56"/>
                  <a:pt x="735" y="56"/>
                  <a:pt x="735" y="56"/>
                </a:cubicBezTo>
                <a:cubicBezTo>
                  <a:pt x="666" y="20"/>
                  <a:pt x="588" y="0"/>
                  <a:pt x="504" y="0"/>
                </a:cubicBezTo>
                <a:cubicBezTo>
                  <a:pt x="226" y="0"/>
                  <a:pt x="0" y="226"/>
                  <a:pt x="0" y="504"/>
                </a:cubicBezTo>
                <a:cubicBezTo>
                  <a:pt x="0" y="685"/>
                  <a:pt x="95" y="843"/>
                  <a:pt x="237" y="932"/>
                </a:cubicBezTo>
                <a:cubicBezTo>
                  <a:pt x="244" y="936"/>
                  <a:pt x="250" y="940"/>
                  <a:pt x="257" y="943"/>
                </a:cubicBezTo>
                <a:cubicBezTo>
                  <a:pt x="256" y="928"/>
                  <a:pt x="255" y="913"/>
                  <a:pt x="255" y="898"/>
                </a:cubicBezTo>
                <a:cubicBezTo>
                  <a:pt x="255" y="643"/>
                  <a:pt x="449" y="433"/>
                  <a:pt x="692" y="395"/>
                </a:cubicBezTo>
                <a:close/>
                <a:moveTo>
                  <a:pt x="963" y="713"/>
                </a:moveTo>
                <a:cubicBezTo>
                  <a:pt x="963" y="714"/>
                  <a:pt x="963" y="714"/>
                  <a:pt x="963" y="714"/>
                </a:cubicBezTo>
                <a:cubicBezTo>
                  <a:pt x="963" y="714"/>
                  <a:pt x="963" y="713"/>
                  <a:pt x="963" y="7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5" name="Google Shape;115;p24"/>
          <p:cNvSpPr/>
          <p:nvPr/>
        </p:nvSpPr>
        <p:spPr>
          <a:xfrm>
            <a:off x="3522899" y="2126219"/>
            <a:ext cx="2201823" cy="2066006"/>
          </a:xfrm>
          <a:custGeom>
            <a:avLst/>
            <a:gdLst/>
            <a:ahLst/>
            <a:cxnLst/>
            <a:rect l="l" t="t" r="r" b="b"/>
            <a:pathLst>
              <a:path w="1020" h="1013" extrusionOk="0">
                <a:moveTo>
                  <a:pt x="325" y="421"/>
                </a:moveTo>
                <a:cubicBezTo>
                  <a:pt x="325" y="421"/>
                  <a:pt x="249" y="349"/>
                  <a:pt x="249" y="230"/>
                </a:cubicBezTo>
                <a:cubicBezTo>
                  <a:pt x="249" y="116"/>
                  <a:pt x="322" y="34"/>
                  <a:pt x="439" y="2"/>
                </a:cubicBezTo>
                <a:cubicBezTo>
                  <a:pt x="439" y="2"/>
                  <a:pt x="437" y="0"/>
                  <a:pt x="437" y="0"/>
                </a:cubicBezTo>
                <a:cubicBezTo>
                  <a:pt x="194" y="38"/>
                  <a:pt x="0" y="248"/>
                  <a:pt x="0" y="503"/>
                </a:cubicBezTo>
                <a:cubicBezTo>
                  <a:pt x="0" y="785"/>
                  <a:pt x="228" y="1013"/>
                  <a:pt x="510" y="1013"/>
                </a:cubicBezTo>
                <a:cubicBezTo>
                  <a:pt x="792" y="1013"/>
                  <a:pt x="1020" y="785"/>
                  <a:pt x="1020" y="503"/>
                </a:cubicBezTo>
                <a:cubicBezTo>
                  <a:pt x="1020" y="503"/>
                  <a:pt x="679" y="804"/>
                  <a:pt x="325" y="4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6" name="Google Shape;116;p24"/>
          <p:cNvSpPr txBox="1"/>
          <p:nvPr/>
        </p:nvSpPr>
        <p:spPr>
          <a:xfrm>
            <a:off x="3437328" y="17374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24"/>
          <p:cNvSpPr txBox="1"/>
          <p:nvPr/>
        </p:nvSpPr>
        <p:spPr>
          <a:xfrm>
            <a:off x="5422878" y="21883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24"/>
          <p:cNvSpPr txBox="1"/>
          <p:nvPr/>
        </p:nvSpPr>
        <p:spPr>
          <a:xfrm>
            <a:off x="3969528" y="34050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1">
  <p:cSld name="CUSTOM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/>
          <p:nvPr/>
        </p:nvSpPr>
        <p:spPr>
          <a:xfrm>
            <a:off x="3036788" y="1364028"/>
            <a:ext cx="1519962" cy="1966570"/>
          </a:xfrm>
          <a:custGeom>
            <a:avLst/>
            <a:gdLst/>
            <a:ahLst/>
            <a:cxnLst/>
            <a:rect l="l" t="t" r="r" b="b"/>
            <a:pathLst>
              <a:path w="4983482" h="6447770" extrusionOk="0">
                <a:moveTo>
                  <a:pt x="4983482" y="0"/>
                </a:moveTo>
                <a:lnTo>
                  <a:pt x="4983482" y="1152"/>
                </a:lnTo>
                <a:lnTo>
                  <a:pt x="4884042" y="6173"/>
                </a:lnTo>
                <a:cubicBezTo>
                  <a:pt x="4168136" y="78877"/>
                  <a:pt x="3609474" y="683482"/>
                  <a:pt x="3609474" y="1418570"/>
                </a:cubicBezTo>
                <a:cubicBezTo>
                  <a:pt x="3609474" y="2107715"/>
                  <a:pt x="4100486" y="2682178"/>
                  <a:pt x="4751750" y="2811200"/>
                </a:cubicBezTo>
                <a:lnTo>
                  <a:pt x="4877001" y="2829915"/>
                </a:lnTo>
                <a:lnTo>
                  <a:pt x="4799835" y="2833812"/>
                </a:lnTo>
                <a:cubicBezTo>
                  <a:pt x="3688520" y="2946672"/>
                  <a:pt x="2821298" y="3885212"/>
                  <a:pt x="2821298" y="5026303"/>
                </a:cubicBezTo>
                <a:lnTo>
                  <a:pt x="2829563" y="5189982"/>
                </a:lnTo>
                <a:lnTo>
                  <a:pt x="2810610" y="5314168"/>
                </a:lnTo>
                <a:cubicBezTo>
                  <a:pt x="2678226" y="5961114"/>
                  <a:pt x="2105809" y="6447770"/>
                  <a:pt x="1419727" y="6447770"/>
                </a:cubicBezTo>
                <a:cubicBezTo>
                  <a:pt x="635633" y="6447770"/>
                  <a:pt x="0" y="5812137"/>
                  <a:pt x="0" y="5028043"/>
                </a:cubicBezTo>
                <a:lnTo>
                  <a:pt x="2309" y="4982324"/>
                </a:lnTo>
                <a:lnTo>
                  <a:pt x="1157" y="4982324"/>
                </a:lnTo>
                <a:lnTo>
                  <a:pt x="6545" y="4769242"/>
                </a:lnTo>
                <a:cubicBezTo>
                  <a:pt x="136898" y="2197684"/>
                  <a:pt x="2198840" y="135741"/>
                  <a:pt x="4770399" y="53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5"/>
          <p:cNvSpPr/>
          <p:nvPr/>
        </p:nvSpPr>
        <p:spPr>
          <a:xfrm>
            <a:off x="4138040" y="1363675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69" h="4983482" extrusionOk="0">
                <a:moveTo>
                  <a:pt x="1419727" y="0"/>
                </a:moveTo>
                <a:lnTo>
                  <a:pt x="1465447" y="2309"/>
                </a:lnTo>
                <a:lnTo>
                  <a:pt x="1465447" y="1157"/>
                </a:lnTo>
                <a:lnTo>
                  <a:pt x="1678528" y="6545"/>
                </a:lnTo>
                <a:cubicBezTo>
                  <a:pt x="4250087" y="136898"/>
                  <a:pt x="6312029" y="2198841"/>
                  <a:pt x="6442381" y="4770399"/>
                </a:cubicBezTo>
                <a:lnTo>
                  <a:pt x="6447769" y="4983482"/>
                </a:lnTo>
                <a:lnTo>
                  <a:pt x="6446619" y="4983482"/>
                </a:lnTo>
                <a:lnTo>
                  <a:pt x="6441597" y="4884041"/>
                </a:lnTo>
                <a:cubicBezTo>
                  <a:pt x="6368893" y="4168135"/>
                  <a:pt x="5764288" y="3609473"/>
                  <a:pt x="5029200" y="3609473"/>
                </a:cubicBezTo>
                <a:cubicBezTo>
                  <a:pt x="4294112" y="3609473"/>
                  <a:pt x="3689507" y="4168135"/>
                  <a:pt x="3616803" y="4884041"/>
                </a:cubicBezTo>
                <a:lnTo>
                  <a:pt x="3614562" y="4928423"/>
                </a:lnTo>
                <a:lnTo>
                  <a:pt x="3608185" y="4802127"/>
                </a:lnTo>
                <a:cubicBezTo>
                  <a:pt x="3495325" y="3690812"/>
                  <a:pt x="2556784" y="2823590"/>
                  <a:pt x="1415693" y="2823590"/>
                </a:cubicBezTo>
                <a:lnTo>
                  <a:pt x="1267636" y="2831067"/>
                </a:lnTo>
                <a:lnTo>
                  <a:pt x="1133602" y="2810611"/>
                </a:lnTo>
                <a:cubicBezTo>
                  <a:pt x="486657" y="2678226"/>
                  <a:pt x="0" y="2105810"/>
                  <a:pt x="0" y="1419727"/>
                </a:cubicBezTo>
                <a:cubicBezTo>
                  <a:pt x="0" y="635633"/>
                  <a:pt x="635633" y="0"/>
                  <a:pt x="1419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5"/>
          <p:cNvSpPr/>
          <p:nvPr/>
        </p:nvSpPr>
        <p:spPr>
          <a:xfrm>
            <a:off x="3037141" y="2911624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71" h="4983481" extrusionOk="0">
                <a:moveTo>
                  <a:pt x="0" y="0"/>
                </a:moveTo>
                <a:lnTo>
                  <a:pt x="1152" y="0"/>
                </a:lnTo>
                <a:lnTo>
                  <a:pt x="6173" y="99439"/>
                </a:lnTo>
                <a:cubicBezTo>
                  <a:pt x="78877" y="815345"/>
                  <a:pt x="683482" y="1374007"/>
                  <a:pt x="1418570" y="1374007"/>
                </a:cubicBezTo>
                <a:cubicBezTo>
                  <a:pt x="2107715" y="1374007"/>
                  <a:pt x="2682178" y="882996"/>
                  <a:pt x="2811200" y="231731"/>
                </a:cubicBezTo>
                <a:lnTo>
                  <a:pt x="2828419" y="116492"/>
                </a:lnTo>
                <a:lnTo>
                  <a:pt x="2831519" y="177872"/>
                </a:lnTo>
                <a:cubicBezTo>
                  <a:pt x="2944379" y="1289187"/>
                  <a:pt x="3882919" y="2156409"/>
                  <a:pt x="5024010" y="2156409"/>
                </a:cubicBezTo>
                <a:lnTo>
                  <a:pt x="5148631" y="2150116"/>
                </a:lnTo>
                <a:lnTo>
                  <a:pt x="5173203" y="2151357"/>
                </a:lnTo>
                <a:cubicBezTo>
                  <a:pt x="5889109" y="2224061"/>
                  <a:pt x="6447771" y="2828666"/>
                  <a:pt x="6447771" y="3563754"/>
                </a:cubicBezTo>
                <a:cubicBezTo>
                  <a:pt x="6447771" y="4347848"/>
                  <a:pt x="5812138" y="4983481"/>
                  <a:pt x="5028044" y="4983481"/>
                </a:cubicBezTo>
                <a:lnTo>
                  <a:pt x="4982325" y="4981172"/>
                </a:lnTo>
                <a:lnTo>
                  <a:pt x="4982325" y="4982324"/>
                </a:lnTo>
                <a:lnTo>
                  <a:pt x="4769242" y="4976936"/>
                </a:lnTo>
                <a:cubicBezTo>
                  <a:pt x="2197683" y="4846583"/>
                  <a:pt x="135741" y="2784641"/>
                  <a:pt x="5388" y="2130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5"/>
          <p:cNvSpPr/>
          <p:nvPr/>
        </p:nvSpPr>
        <p:spPr>
          <a:xfrm>
            <a:off x="4585148" y="2464634"/>
            <a:ext cx="1519961" cy="1966570"/>
          </a:xfrm>
          <a:custGeom>
            <a:avLst/>
            <a:gdLst/>
            <a:ahLst/>
            <a:cxnLst/>
            <a:rect l="l" t="t" r="r" b="b"/>
            <a:pathLst>
              <a:path w="4983480" h="6447772" extrusionOk="0">
                <a:moveTo>
                  <a:pt x="3563753" y="0"/>
                </a:moveTo>
                <a:cubicBezTo>
                  <a:pt x="4347847" y="0"/>
                  <a:pt x="4983480" y="635633"/>
                  <a:pt x="4983480" y="1419727"/>
                </a:cubicBezTo>
                <a:lnTo>
                  <a:pt x="4981172" y="1465449"/>
                </a:lnTo>
                <a:lnTo>
                  <a:pt x="4982322" y="1465449"/>
                </a:lnTo>
                <a:lnTo>
                  <a:pt x="4976934" y="1678530"/>
                </a:lnTo>
                <a:cubicBezTo>
                  <a:pt x="4846582" y="4250089"/>
                  <a:pt x="2784640" y="6312031"/>
                  <a:pt x="213081" y="6442384"/>
                </a:cubicBezTo>
                <a:lnTo>
                  <a:pt x="0" y="6447772"/>
                </a:lnTo>
                <a:lnTo>
                  <a:pt x="0" y="6446619"/>
                </a:lnTo>
                <a:lnTo>
                  <a:pt x="99439" y="6441598"/>
                </a:lnTo>
                <a:cubicBezTo>
                  <a:pt x="815345" y="6368894"/>
                  <a:pt x="1374007" y="5764289"/>
                  <a:pt x="1374007" y="5029201"/>
                </a:cubicBezTo>
                <a:cubicBezTo>
                  <a:pt x="1374007" y="4294113"/>
                  <a:pt x="815345" y="3689508"/>
                  <a:pt x="99439" y="3616804"/>
                </a:cubicBezTo>
                <a:lnTo>
                  <a:pt x="74876" y="3615564"/>
                </a:lnTo>
                <a:lnTo>
                  <a:pt x="175579" y="3610479"/>
                </a:lnTo>
                <a:cubicBezTo>
                  <a:pt x="1286894" y="3497619"/>
                  <a:pt x="2154116" y="2559078"/>
                  <a:pt x="2154116" y="1417987"/>
                </a:cubicBezTo>
                <a:lnTo>
                  <a:pt x="2149115" y="1318948"/>
                </a:lnTo>
                <a:lnTo>
                  <a:pt x="2151356" y="1274568"/>
                </a:lnTo>
                <a:cubicBezTo>
                  <a:pt x="2224060" y="558662"/>
                  <a:pt x="2828665" y="0"/>
                  <a:pt x="35637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5"/>
          <p:cNvSpPr txBox="1">
            <a:spLocks noGrp="1"/>
          </p:cNvSpPr>
          <p:nvPr>
            <p:ph type="subTitle" idx="1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5"/>
          <p:cNvSpPr txBox="1"/>
          <p:nvPr/>
        </p:nvSpPr>
        <p:spPr>
          <a:xfrm>
            <a:off x="32401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25"/>
          <p:cNvSpPr txBox="1"/>
          <p:nvPr/>
        </p:nvSpPr>
        <p:spPr>
          <a:xfrm>
            <a:off x="4305541" y="16118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25"/>
          <p:cNvSpPr txBox="1"/>
          <p:nvPr/>
        </p:nvSpPr>
        <p:spPr>
          <a:xfrm>
            <a:off x="54216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25"/>
          <p:cNvSpPr txBox="1"/>
          <p:nvPr/>
        </p:nvSpPr>
        <p:spPr>
          <a:xfrm>
            <a:off x="4305541" y="38172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p25"/>
          <p:cNvSpPr txBox="1">
            <a:spLocks noGrp="1"/>
          </p:cNvSpPr>
          <p:nvPr>
            <p:ph type="subTitle" idx="2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ubTitle" idx="3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subTitle" idx="4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2">
  <p:cSld name="CUSTOM_2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/>
          <p:nvPr/>
        </p:nvSpPr>
        <p:spPr>
          <a:xfrm>
            <a:off x="3734770" y="1278900"/>
            <a:ext cx="1658390" cy="1638576"/>
          </a:xfrm>
          <a:custGeom>
            <a:avLst/>
            <a:gdLst/>
            <a:ahLst/>
            <a:cxnLst/>
            <a:rect l="l" t="t" r="r" b="b"/>
            <a:pathLst>
              <a:path w="21429" h="20851" extrusionOk="0">
                <a:moveTo>
                  <a:pt x="1" y="10736"/>
                </a:moveTo>
                <a:cubicBezTo>
                  <a:pt x="-74" y="5791"/>
                  <a:pt x="3035" y="2106"/>
                  <a:pt x="7007" y="666"/>
                </a:cubicBezTo>
                <a:cubicBezTo>
                  <a:pt x="10907" y="-749"/>
                  <a:pt x="15586" y="18"/>
                  <a:pt x="18852" y="3666"/>
                </a:cubicBezTo>
                <a:cubicBezTo>
                  <a:pt x="19974" y="4919"/>
                  <a:pt x="20705" y="6356"/>
                  <a:pt x="21094" y="7850"/>
                </a:cubicBezTo>
                <a:cubicBezTo>
                  <a:pt x="21476" y="9323"/>
                  <a:pt x="21526" y="10854"/>
                  <a:pt x="21272" y="12327"/>
                </a:cubicBezTo>
                <a:cubicBezTo>
                  <a:pt x="20780" y="15178"/>
                  <a:pt x="19147" y="17844"/>
                  <a:pt x="16446" y="19576"/>
                </a:cubicBezTo>
                <a:lnTo>
                  <a:pt x="17659" y="20851"/>
                </a:lnTo>
                <a:lnTo>
                  <a:pt x="11189" y="20851"/>
                </a:lnTo>
                <a:lnTo>
                  <a:pt x="11189" y="14426"/>
                </a:lnTo>
                <a:lnTo>
                  <a:pt x="12489" y="15726"/>
                </a:lnTo>
                <a:cubicBezTo>
                  <a:pt x="14377" y="15044"/>
                  <a:pt x="15587" y="13538"/>
                  <a:pt x="16008" y="11843"/>
                </a:cubicBezTo>
                <a:cubicBezTo>
                  <a:pt x="16411" y="10218"/>
                  <a:pt x="16091" y="8391"/>
                  <a:pt x="14774" y="6995"/>
                </a:cubicBezTo>
                <a:cubicBezTo>
                  <a:pt x="12838" y="4944"/>
                  <a:pt x="10165" y="4773"/>
                  <a:pt x="8134" y="5864"/>
                </a:cubicBezTo>
                <a:cubicBezTo>
                  <a:pt x="7076" y="6433"/>
                  <a:pt x="6213" y="7336"/>
                  <a:pt x="5717" y="8432"/>
                </a:cubicBezTo>
                <a:cubicBezTo>
                  <a:pt x="5210" y="9552"/>
                  <a:pt x="5082" y="10878"/>
                  <a:pt x="5520" y="12293"/>
                </a:cubicBezTo>
                <a:cubicBezTo>
                  <a:pt x="4660" y="11758"/>
                  <a:pt x="3725" y="11352"/>
                  <a:pt x="2745" y="11089"/>
                </a:cubicBezTo>
                <a:cubicBezTo>
                  <a:pt x="1851" y="10849"/>
                  <a:pt x="928" y="10730"/>
                  <a:pt x="1" y="107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5" name="Google Shape;135;p26"/>
          <p:cNvSpPr txBox="1">
            <a:spLocks noGrp="1"/>
          </p:cNvSpPr>
          <p:nvPr>
            <p:ph type="subTitle" idx="1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/>
          <p:nvPr/>
        </p:nvSpPr>
        <p:spPr>
          <a:xfrm>
            <a:off x="2902137" y="2119803"/>
            <a:ext cx="1623326" cy="1665656"/>
          </a:xfrm>
          <a:custGeom>
            <a:avLst/>
            <a:gdLst/>
            <a:ahLst/>
            <a:cxnLst/>
            <a:rect l="l" t="t" r="r" b="b"/>
            <a:pathLst>
              <a:path w="21501" h="20867" extrusionOk="0">
                <a:moveTo>
                  <a:pt x="21501" y="3787"/>
                </a:moveTo>
                <a:lnTo>
                  <a:pt x="21501" y="9990"/>
                </a:lnTo>
                <a:lnTo>
                  <a:pt x="14929" y="9990"/>
                </a:lnTo>
                <a:lnTo>
                  <a:pt x="16281" y="8704"/>
                </a:lnTo>
                <a:cubicBezTo>
                  <a:pt x="14580" y="4140"/>
                  <a:pt x="7864" y="3920"/>
                  <a:pt x="5837" y="8362"/>
                </a:cubicBezTo>
                <a:cubicBezTo>
                  <a:pt x="4878" y="10464"/>
                  <a:pt x="5470" y="12605"/>
                  <a:pt x="6862" y="14040"/>
                </a:cubicBezTo>
                <a:cubicBezTo>
                  <a:pt x="8248" y="15468"/>
                  <a:pt x="10429" y="16200"/>
                  <a:pt x="12713" y="15502"/>
                </a:cubicBezTo>
                <a:cubicBezTo>
                  <a:pt x="12159" y="16331"/>
                  <a:pt x="11733" y="17232"/>
                  <a:pt x="11448" y="18175"/>
                </a:cubicBezTo>
                <a:cubicBezTo>
                  <a:pt x="11183" y="19051"/>
                  <a:pt x="11042" y="19956"/>
                  <a:pt x="11027" y="20867"/>
                </a:cubicBezTo>
                <a:cubicBezTo>
                  <a:pt x="7844" y="20900"/>
                  <a:pt x="4992" y="19642"/>
                  <a:pt x="2992" y="17624"/>
                </a:cubicBezTo>
                <a:cubicBezTo>
                  <a:pt x="1979" y="16603"/>
                  <a:pt x="1184" y="15386"/>
                  <a:pt x="666" y="14048"/>
                </a:cubicBezTo>
                <a:cubicBezTo>
                  <a:pt x="145" y="12705"/>
                  <a:pt x="-99" y="11235"/>
                  <a:pt x="38" y="9702"/>
                </a:cubicBezTo>
                <a:cubicBezTo>
                  <a:pt x="256" y="7262"/>
                  <a:pt x="1257" y="5184"/>
                  <a:pt x="2727" y="3588"/>
                </a:cubicBezTo>
                <a:cubicBezTo>
                  <a:pt x="4232" y="1956"/>
                  <a:pt x="6226" y="831"/>
                  <a:pt x="8406" y="316"/>
                </a:cubicBezTo>
                <a:cubicBezTo>
                  <a:pt x="12706" y="-700"/>
                  <a:pt x="17572" y="711"/>
                  <a:pt x="20335" y="4861"/>
                </a:cubicBezTo>
                <a:lnTo>
                  <a:pt x="21501" y="378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7" name="Google Shape;137;p26"/>
          <p:cNvSpPr/>
          <p:nvPr/>
        </p:nvSpPr>
        <p:spPr>
          <a:xfrm>
            <a:off x="4601972" y="2120103"/>
            <a:ext cx="1639864" cy="1665623"/>
          </a:xfrm>
          <a:custGeom>
            <a:avLst/>
            <a:gdLst/>
            <a:ahLst/>
            <a:cxnLst/>
            <a:rect l="l" t="t" r="r" b="b"/>
            <a:pathLst>
              <a:path w="21467" h="21208" extrusionOk="0">
                <a:moveTo>
                  <a:pt x="10372" y="3"/>
                </a:moveTo>
                <a:cubicBezTo>
                  <a:pt x="10348" y="975"/>
                  <a:pt x="10194" y="1941"/>
                  <a:pt x="9914" y="2875"/>
                </a:cubicBezTo>
                <a:cubicBezTo>
                  <a:pt x="9631" y="3818"/>
                  <a:pt x="9222" y="4720"/>
                  <a:pt x="8697" y="5558"/>
                </a:cubicBezTo>
                <a:cubicBezTo>
                  <a:pt x="10843" y="4811"/>
                  <a:pt x="12957" y="5403"/>
                  <a:pt x="14390" y="6707"/>
                </a:cubicBezTo>
                <a:cubicBezTo>
                  <a:pt x="15803" y="7993"/>
                  <a:pt x="16564" y="9984"/>
                  <a:pt x="15935" y="12092"/>
                </a:cubicBezTo>
                <a:cubicBezTo>
                  <a:pt x="15185" y="14609"/>
                  <a:pt x="13018" y="15950"/>
                  <a:pt x="10791" y="16004"/>
                </a:cubicBezTo>
                <a:cubicBezTo>
                  <a:pt x="9683" y="16031"/>
                  <a:pt x="8573" y="15737"/>
                  <a:pt x="7616" y="15155"/>
                </a:cubicBezTo>
                <a:cubicBezTo>
                  <a:pt x="6612" y="14545"/>
                  <a:pt x="5769" y="13615"/>
                  <a:pt x="5249" y="12354"/>
                </a:cubicBezTo>
                <a:lnTo>
                  <a:pt x="6505" y="11107"/>
                </a:lnTo>
                <a:lnTo>
                  <a:pt x="0" y="11107"/>
                </a:lnTo>
                <a:lnTo>
                  <a:pt x="0" y="17436"/>
                </a:lnTo>
                <a:lnTo>
                  <a:pt x="1358" y="16110"/>
                </a:lnTo>
                <a:cubicBezTo>
                  <a:pt x="3668" y="19863"/>
                  <a:pt x="7726" y="21521"/>
                  <a:pt x="11614" y="21159"/>
                </a:cubicBezTo>
                <a:cubicBezTo>
                  <a:pt x="13439" y="20989"/>
                  <a:pt x="15221" y="20372"/>
                  <a:pt x="16771" y="19348"/>
                </a:cubicBezTo>
                <a:cubicBezTo>
                  <a:pt x="18313" y="18329"/>
                  <a:pt x="19638" y="16901"/>
                  <a:pt x="20512" y="15040"/>
                </a:cubicBezTo>
                <a:cubicBezTo>
                  <a:pt x="21361" y="13233"/>
                  <a:pt x="21600" y="11358"/>
                  <a:pt x="21401" y="9578"/>
                </a:cubicBezTo>
                <a:cubicBezTo>
                  <a:pt x="21204" y="7817"/>
                  <a:pt x="20575" y="6137"/>
                  <a:pt x="19586" y="4691"/>
                </a:cubicBezTo>
                <a:cubicBezTo>
                  <a:pt x="17644" y="1852"/>
                  <a:pt x="14322" y="-79"/>
                  <a:pt x="10372" y="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8" name="Google Shape;138;p26"/>
          <p:cNvSpPr/>
          <p:nvPr/>
        </p:nvSpPr>
        <p:spPr>
          <a:xfrm>
            <a:off x="3733047" y="2990677"/>
            <a:ext cx="1662404" cy="1639761"/>
          </a:xfrm>
          <a:custGeom>
            <a:avLst/>
            <a:gdLst/>
            <a:ahLst/>
            <a:cxnLst/>
            <a:rect l="l" t="t" r="r" b="b"/>
            <a:pathLst>
              <a:path w="21501" h="21446" extrusionOk="0">
                <a:moveTo>
                  <a:pt x="3765" y="0"/>
                </a:moveTo>
                <a:lnTo>
                  <a:pt x="10283" y="0"/>
                </a:lnTo>
                <a:lnTo>
                  <a:pt x="10283" y="6590"/>
                </a:lnTo>
                <a:lnTo>
                  <a:pt x="8990" y="5343"/>
                </a:lnTo>
                <a:cubicBezTo>
                  <a:pt x="7519" y="5878"/>
                  <a:pt x="6512" y="6832"/>
                  <a:pt x="5929" y="7968"/>
                </a:cubicBezTo>
                <a:cubicBezTo>
                  <a:pt x="5337" y="9121"/>
                  <a:pt x="5179" y="10464"/>
                  <a:pt x="5446" y="11727"/>
                </a:cubicBezTo>
                <a:cubicBezTo>
                  <a:pt x="5970" y="14204"/>
                  <a:pt x="8090" y="16272"/>
                  <a:pt x="11243" y="16062"/>
                </a:cubicBezTo>
                <a:cubicBezTo>
                  <a:pt x="12115" y="16003"/>
                  <a:pt x="12895" y="15724"/>
                  <a:pt x="13572" y="15302"/>
                </a:cubicBezTo>
                <a:cubicBezTo>
                  <a:pt x="14286" y="14856"/>
                  <a:pt x="14889" y="14248"/>
                  <a:pt x="15335" y="13548"/>
                </a:cubicBezTo>
                <a:cubicBezTo>
                  <a:pt x="16207" y="12178"/>
                  <a:pt x="16504" y="10431"/>
                  <a:pt x="15928" y="8703"/>
                </a:cubicBezTo>
                <a:cubicBezTo>
                  <a:pt x="16792" y="9263"/>
                  <a:pt x="17732" y="9692"/>
                  <a:pt x="18718" y="9979"/>
                </a:cubicBezTo>
                <a:cubicBezTo>
                  <a:pt x="19623" y="10242"/>
                  <a:pt x="20559" y="10383"/>
                  <a:pt x="21501" y="10396"/>
                </a:cubicBezTo>
                <a:cubicBezTo>
                  <a:pt x="21505" y="12780"/>
                  <a:pt x="20816" y="14901"/>
                  <a:pt x="19662" y="16639"/>
                </a:cubicBezTo>
                <a:cubicBezTo>
                  <a:pt x="18516" y="18366"/>
                  <a:pt x="16908" y="19721"/>
                  <a:pt x="15053" y="20543"/>
                </a:cubicBezTo>
                <a:cubicBezTo>
                  <a:pt x="13325" y="21308"/>
                  <a:pt x="11408" y="21600"/>
                  <a:pt x="9505" y="21369"/>
                </a:cubicBezTo>
                <a:cubicBezTo>
                  <a:pt x="7408" y="21114"/>
                  <a:pt x="5325" y="20227"/>
                  <a:pt x="3541" y="18603"/>
                </a:cubicBezTo>
                <a:cubicBezTo>
                  <a:pt x="2210" y="17392"/>
                  <a:pt x="1279" y="15930"/>
                  <a:pt x="702" y="14376"/>
                </a:cubicBezTo>
                <a:cubicBezTo>
                  <a:pt x="131" y="12837"/>
                  <a:pt x="-95" y="11201"/>
                  <a:pt x="36" y="9594"/>
                </a:cubicBezTo>
                <a:cubicBezTo>
                  <a:pt x="300" y="6352"/>
                  <a:pt x="2013" y="3238"/>
                  <a:pt x="5065" y="1365"/>
                </a:cubicBezTo>
                <a:lnTo>
                  <a:pt x="3765" y="0"/>
                </a:lnTo>
                <a:close/>
              </a:path>
            </a:pathLst>
          </a:custGeom>
          <a:solidFill>
            <a:srgbClr val="437DB2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9" name="Google Shape;139;p26"/>
          <p:cNvSpPr/>
          <p:nvPr/>
        </p:nvSpPr>
        <p:spPr>
          <a:xfrm>
            <a:off x="3736306" y="1917865"/>
            <a:ext cx="423758" cy="316332"/>
          </a:xfrm>
          <a:custGeom>
            <a:avLst/>
            <a:gdLst/>
            <a:ahLst/>
            <a:cxnLst/>
            <a:rect l="l" t="t" r="r" b="b"/>
            <a:pathLst>
              <a:path w="21579" h="21600" extrusionOk="0">
                <a:moveTo>
                  <a:pt x="21579" y="21600"/>
                </a:moveTo>
                <a:cubicBezTo>
                  <a:pt x="20965" y="19090"/>
                  <a:pt x="20631" y="16471"/>
                  <a:pt x="20586" y="13829"/>
                </a:cubicBezTo>
                <a:cubicBezTo>
                  <a:pt x="20543" y="11244"/>
                  <a:pt x="20778" y="8664"/>
                  <a:pt x="21284" y="6170"/>
                </a:cubicBezTo>
                <a:cubicBezTo>
                  <a:pt x="18128" y="4224"/>
                  <a:pt x="14832" y="2720"/>
                  <a:pt x="11448" y="1683"/>
                </a:cubicBezTo>
                <a:cubicBezTo>
                  <a:pt x="8066" y="648"/>
                  <a:pt x="4614" y="84"/>
                  <a:pt x="1146" y="0"/>
                </a:cubicBezTo>
                <a:cubicBezTo>
                  <a:pt x="743" y="2263"/>
                  <a:pt x="445" y="4557"/>
                  <a:pt x="254" y="6870"/>
                </a:cubicBezTo>
                <a:cubicBezTo>
                  <a:pt x="62" y="9193"/>
                  <a:pt x="-21" y="11531"/>
                  <a:pt x="5" y="13868"/>
                </a:cubicBezTo>
                <a:cubicBezTo>
                  <a:pt x="3936" y="13809"/>
                  <a:pt x="7854" y="14499"/>
                  <a:pt x="11642" y="15919"/>
                </a:cubicBezTo>
                <a:cubicBezTo>
                  <a:pt x="15124" y="17224"/>
                  <a:pt x="18464" y="19134"/>
                  <a:pt x="21579" y="21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0" name="Google Shape;140;p26"/>
          <p:cNvSpPr/>
          <p:nvPr/>
        </p:nvSpPr>
        <p:spPr>
          <a:xfrm>
            <a:off x="3532785" y="3357930"/>
            <a:ext cx="325512" cy="426509"/>
          </a:xfrm>
          <a:custGeom>
            <a:avLst/>
            <a:gdLst/>
            <a:ahLst/>
            <a:cxnLst/>
            <a:rect l="l" t="t" r="r" b="b"/>
            <a:pathLst>
              <a:path w="21600" h="21579" extrusionOk="0">
                <a:moveTo>
                  <a:pt x="21600" y="0"/>
                </a:moveTo>
                <a:cubicBezTo>
                  <a:pt x="19109" y="597"/>
                  <a:pt x="16522" y="932"/>
                  <a:pt x="13913" y="995"/>
                </a:cubicBezTo>
                <a:cubicBezTo>
                  <a:pt x="11327" y="1058"/>
                  <a:pt x="8742" y="853"/>
                  <a:pt x="6227" y="387"/>
                </a:cubicBezTo>
                <a:cubicBezTo>
                  <a:pt x="4357" y="3529"/>
                  <a:pt x="2888" y="6802"/>
                  <a:pt x="1843" y="10161"/>
                </a:cubicBezTo>
                <a:cubicBezTo>
                  <a:pt x="803" y="13498"/>
                  <a:pt x="186" y="16905"/>
                  <a:pt x="0" y="20333"/>
                </a:cubicBezTo>
                <a:cubicBezTo>
                  <a:pt x="2248" y="20780"/>
                  <a:pt x="4534" y="21109"/>
                  <a:pt x="6842" y="21316"/>
                </a:cubicBezTo>
                <a:cubicBezTo>
                  <a:pt x="9039" y="21513"/>
                  <a:pt x="11250" y="21600"/>
                  <a:pt x="13462" y="21575"/>
                </a:cubicBezTo>
                <a:cubicBezTo>
                  <a:pt x="13546" y="17890"/>
                  <a:pt x="14247" y="14228"/>
                  <a:pt x="15549" y="10679"/>
                </a:cubicBezTo>
                <a:cubicBezTo>
                  <a:pt x="16926" y="6926"/>
                  <a:pt x="18961" y="3334"/>
                  <a:pt x="216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1" name="Google Shape;141;p26"/>
          <p:cNvSpPr/>
          <p:nvPr/>
        </p:nvSpPr>
        <p:spPr>
          <a:xfrm>
            <a:off x="4965248" y="3654331"/>
            <a:ext cx="427165" cy="337446"/>
          </a:xfrm>
          <a:custGeom>
            <a:avLst/>
            <a:gdLst/>
            <a:ahLst/>
            <a:cxnLst/>
            <a:rect l="l" t="t" r="r" b="b"/>
            <a:pathLst>
              <a:path w="21574" h="21600" extrusionOk="0">
                <a:moveTo>
                  <a:pt x="21568" y="8485"/>
                </a:moveTo>
                <a:cubicBezTo>
                  <a:pt x="21600" y="10739"/>
                  <a:pt x="21515" y="12993"/>
                  <a:pt x="21313" y="15232"/>
                </a:cubicBezTo>
                <a:cubicBezTo>
                  <a:pt x="21120" y="17377"/>
                  <a:pt x="20820" y="19504"/>
                  <a:pt x="20415" y="21600"/>
                </a:cubicBezTo>
                <a:cubicBezTo>
                  <a:pt x="17022" y="21426"/>
                  <a:pt x="13651" y="20820"/>
                  <a:pt x="10352" y="19792"/>
                </a:cubicBezTo>
                <a:cubicBezTo>
                  <a:pt x="7008" y="18749"/>
                  <a:pt x="3756" y="17277"/>
                  <a:pt x="646" y="15398"/>
                </a:cubicBezTo>
                <a:cubicBezTo>
                  <a:pt x="1044" y="12939"/>
                  <a:pt x="1202" y="10426"/>
                  <a:pt x="1114" y="7918"/>
                </a:cubicBezTo>
                <a:cubicBezTo>
                  <a:pt x="1020" y="5228"/>
                  <a:pt x="646" y="2565"/>
                  <a:pt x="0" y="0"/>
                </a:cubicBezTo>
                <a:cubicBezTo>
                  <a:pt x="3333" y="2760"/>
                  <a:pt x="6962" y="4892"/>
                  <a:pt x="10774" y="6331"/>
                </a:cubicBezTo>
                <a:cubicBezTo>
                  <a:pt x="14281" y="7655"/>
                  <a:pt x="17911" y="8379"/>
                  <a:pt x="21568" y="8485"/>
                </a:cubicBezTo>
                <a:close/>
              </a:path>
            </a:pathLst>
          </a:custGeom>
          <a:solidFill>
            <a:srgbClr val="325D8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2" name="Google Shape;142;p26"/>
          <p:cNvSpPr/>
          <p:nvPr/>
        </p:nvSpPr>
        <p:spPr>
          <a:xfrm>
            <a:off x="5263221" y="2119823"/>
            <a:ext cx="332640" cy="436981"/>
          </a:xfrm>
          <a:custGeom>
            <a:avLst/>
            <a:gdLst/>
            <a:ahLst/>
            <a:cxnLst/>
            <a:rect l="l" t="t" r="r" b="b"/>
            <a:pathLst>
              <a:path w="21600" h="21566" extrusionOk="0">
                <a:moveTo>
                  <a:pt x="21600" y="971"/>
                </a:moveTo>
                <a:cubicBezTo>
                  <a:pt x="21515" y="4369"/>
                  <a:pt x="20965" y="7751"/>
                  <a:pt x="19961" y="11062"/>
                </a:cubicBezTo>
                <a:cubicBezTo>
                  <a:pt x="18948" y="14404"/>
                  <a:pt x="17476" y="17656"/>
                  <a:pt x="15571" y="20764"/>
                </a:cubicBezTo>
                <a:cubicBezTo>
                  <a:pt x="13115" y="20381"/>
                  <a:pt x="10605" y="20240"/>
                  <a:pt x="8102" y="20343"/>
                </a:cubicBezTo>
                <a:cubicBezTo>
                  <a:pt x="5339" y="20458"/>
                  <a:pt x="2612" y="20869"/>
                  <a:pt x="0" y="21566"/>
                </a:cubicBezTo>
                <a:cubicBezTo>
                  <a:pt x="2626" y="18367"/>
                  <a:pt x="4673" y="14912"/>
                  <a:pt x="6083" y="11294"/>
                </a:cubicBezTo>
                <a:cubicBezTo>
                  <a:pt x="7509" y="7635"/>
                  <a:pt x="8272" y="3844"/>
                  <a:pt x="8350" y="27"/>
                </a:cubicBezTo>
                <a:cubicBezTo>
                  <a:pt x="10487" y="-34"/>
                  <a:pt x="12628" y="8"/>
                  <a:pt x="14759" y="151"/>
                </a:cubicBezTo>
                <a:cubicBezTo>
                  <a:pt x="17061" y="306"/>
                  <a:pt x="19346" y="580"/>
                  <a:pt x="21600" y="9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3" name="Google Shape;143;p26"/>
          <p:cNvSpPr txBox="1"/>
          <p:nvPr/>
        </p:nvSpPr>
        <p:spPr>
          <a:xfrm>
            <a:off x="4418481" y="1943276"/>
            <a:ext cx="320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15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26"/>
          <p:cNvSpPr txBox="1"/>
          <p:nvPr/>
        </p:nvSpPr>
        <p:spPr>
          <a:xfrm>
            <a:off x="4387426" y="3677818"/>
            <a:ext cx="3783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5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" name="Google Shape;145;p26"/>
          <p:cNvSpPr txBox="1"/>
          <p:nvPr/>
        </p:nvSpPr>
        <p:spPr>
          <a:xfrm>
            <a:off x="5244434" y="2819875"/>
            <a:ext cx="3702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15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3497093" y="2819875"/>
            <a:ext cx="3969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sz="15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2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subTitle" idx="3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5_1">
  <p:cSld name="CUSTOM_2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subTitle" idx="1"/>
          </p:nvPr>
        </p:nvSpPr>
        <p:spPr>
          <a:xfrm>
            <a:off x="6354875" y="1183150"/>
            <a:ext cx="2318400" cy="9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subTitle" idx="2"/>
          </p:nvPr>
        </p:nvSpPr>
        <p:spPr>
          <a:xfrm>
            <a:off x="6354875" y="2399350"/>
            <a:ext cx="2318400" cy="10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subTitle" idx="3"/>
          </p:nvPr>
        </p:nvSpPr>
        <p:spPr>
          <a:xfrm>
            <a:off x="456925" y="1278100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grpSp>
        <p:nvGrpSpPr>
          <p:cNvPr id="157" name="Google Shape;157;p27"/>
          <p:cNvGrpSpPr/>
          <p:nvPr/>
        </p:nvGrpSpPr>
        <p:grpSpPr>
          <a:xfrm>
            <a:off x="3095387" y="1241947"/>
            <a:ext cx="2953226" cy="2951755"/>
            <a:chOff x="3102287" y="1429998"/>
            <a:chExt cx="2953226" cy="2951755"/>
          </a:xfrm>
        </p:grpSpPr>
        <p:sp>
          <p:nvSpPr>
            <p:cNvPr id="158" name="Google Shape;158;p27"/>
            <p:cNvSpPr/>
            <p:nvPr/>
          </p:nvSpPr>
          <p:spPr>
            <a:xfrm>
              <a:off x="4016728" y="1429998"/>
              <a:ext cx="1634040" cy="1193736"/>
            </a:xfrm>
            <a:custGeom>
              <a:avLst/>
              <a:gdLst/>
              <a:ahLst/>
              <a:cxnLst/>
              <a:rect l="l" t="t" r="r" b="b"/>
              <a:pathLst>
                <a:path w="21600" h="21010" extrusionOk="0">
                  <a:moveTo>
                    <a:pt x="21600" y="8145"/>
                  </a:moveTo>
                  <a:cubicBezTo>
                    <a:pt x="19118" y="4624"/>
                    <a:pt x="15943" y="2102"/>
                    <a:pt x="12437" y="865"/>
                  </a:cubicBezTo>
                  <a:cubicBezTo>
                    <a:pt x="8312" y="-590"/>
                    <a:pt x="3942" y="-201"/>
                    <a:pt x="0" y="1973"/>
                  </a:cubicBezTo>
                  <a:lnTo>
                    <a:pt x="0" y="21010"/>
                  </a:lnTo>
                  <a:cubicBezTo>
                    <a:pt x="500" y="19693"/>
                    <a:pt x="1192" y="18521"/>
                    <a:pt x="2034" y="17562"/>
                  </a:cubicBezTo>
                  <a:cubicBezTo>
                    <a:pt x="2905" y="16572"/>
                    <a:pt x="3919" y="15829"/>
                    <a:pt x="5014" y="15380"/>
                  </a:cubicBezTo>
                  <a:lnTo>
                    <a:pt x="21600" y="8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59" name="Google Shape;159;p27"/>
            <p:cNvSpPr/>
            <p:nvPr/>
          </p:nvSpPr>
          <p:spPr>
            <a:xfrm>
              <a:off x="3102287" y="1570339"/>
              <a:ext cx="1038072" cy="1787832"/>
            </a:xfrm>
            <a:custGeom>
              <a:avLst/>
              <a:gdLst/>
              <a:ahLst/>
              <a:cxnLst/>
              <a:rect l="l" t="t" r="r" b="b"/>
              <a:pathLst>
                <a:path w="21156" h="21600" extrusionOk="0">
                  <a:moveTo>
                    <a:pt x="17200" y="0"/>
                  </a:moveTo>
                  <a:cubicBezTo>
                    <a:pt x="12221" y="1401"/>
                    <a:pt x="7988" y="3585"/>
                    <a:pt x="4962" y="6316"/>
                  </a:cubicBezTo>
                  <a:cubicBezTo>
                    <a:pt x="1268" y="9650"/>
                    <a:pt x="-444" y="13619"/>
                    <a:pt x="98" y="17595"/>
                  </a:cubicBezTo>
                  <a:lnTo>
                    <a:pt x="21156" y="21600"/>
                  </a:lnTo>
                  <a:cubicBezTo>
                    <a:pt x="19937" y="20911"/>
                    <a:pt x="18965" y="20084"/>
                    <a:pt x="18298" y="19168"/>
                  </a:cubicBezTo>
                  <a:cubicBezTo>
                    <a:pt x="17547" y="18136"/>
                    <a:pt x="17200" y="17017"/>
                    <a:pt x="17283" y="15894"/>
                  </a:cubicBezTo>
                  <a:lnTo>
                    <a:pt x="172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0" name="Google Shape;160;p27"/>
            <p:cNvSpPr/>
            <p:nvPr/>
          </p:nvSpPr>
          <p:spPr>
            <a:xfrm>
              <a:off x="3115511" y="3097809"/>
              <a:ext cx="1752732" cy="1245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6445"/>
                  </a:moveTo>
                  <a:lnTo>
                    <a:pt x="13829" y="21600"/>
                  </a:lnTo>
                  <a:cubicBezTo>
                    <a:pt x="10009" y="20297"/>
                    <a:pt x="6587" y="17300"/>
                    <a:pt x="4071" y="13051"/>
                  </a:cubicBezTo>
                  <a:cubicBezTo>
                    <a:pt x="1866" y="9328"/>
                    <a:pt x="455" y="4804"/>
                    <a:pt x="0" y="0"/>
                  </a:cubicBezTo>
                  <a:lnTo>
                    <a:pt x="15759" y="7124"/>
                  </a:lnTo>
                  <a:cubicBezTo>
                    <a:pt x="16726" y="7545"/>
                    <a:pt x="17742" y="7698"/>
                    <a:pt x="18751" y="7576"/>
                  </a:cubicBezTo>
                  <a:cubicBezTo>
                    <a:pt x="19743" y="7456"/>
                    <a:pt x="20710" y="7073"/>
                    <a:pt x="21600" y="64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1" name="Google Shape;161;p27"/>
            <p:cNvSpPr/>
            <p:nvPr/>
          </p:nvSpPr>
          <p:spPr>
            <a:xfrm>
              <a:off x="4311781" y="2799840"/>
              <a:ext cx="1526364" cy="1581913"/>
            </a:xfrm>
            <a:custGeom>
              <a:avLst/>
              <a:gdLst/>
              <a:ahLst/>
              <a:cxnLst/>
              <a:rect l="l" t="t" r="r" b="b"/>
              <a:pathLst>
                <a:path w="21600" h="21243" extrusionOk="0">
                  <a:moveTo>
                    <a:pt x="12593" y="0"/>
                  </a:moveTo>
                  <a:lnTo>
                    <a:pt x="21600" y="11784"/>
                  </a:lnTo>
                  <a:cubicBezTo>
                    <a:pt x="19267" y="15419"/>
                    <a:pt x="15759" y="18239"/>
                    <a:pt x="11598" y="19826"/>
                  </a:cubicBezTo>
                  <a:cubicBezTo>
                    <a:pt x="7919" y="21229"/>
                    <a:pt x="3894" y="21600"/>
                    <a:pt x="0" y="20896"/>
                  </a:cubicBezTo>
                  <a:lnTo>
                    <a:pt x="10857" y="6567"/>
                  </a:lnTo>
                  <a:cubicBezTo>
                    <a:pt x="11599" y="5663"/>
                    <a:pt x="12137" y="4623"/>
                    <a:pt x="12439" y="3514"/>
                  </a:cubicBezTo>
                  <a:cubicBezTo>
                    <a:pt x="12751" y="2366"/>
                    <a:pt x="12804" y="1168"/>
                    <a:pt x="12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2" name="Google Shape;162;p27"/>
            <p:cNvSpPr/>
            <p:nvPr/>
          </p:nvSpPr>
          <p:spPr>
            <a:xfrm>
              <a:off x="4676823" y="1946286"/>
              <a:ext cx="1378690" cy="1668222"/>
            </a:xfrm>
            <a:custGeom>
              <a:avLst/>
              <a:gdLst/>
              <a:ahLst/>
              <a:cxnLst/>
              <a:rect l="l" t="t" r="r" b="b"/>
              <a:pathLst>
                <a:path w="21337" h="21600" extrusionOk="0">
                  <a:moveTo>
                    <a:pt x="0" y="4387"/>
                  </a:moveTo>
                  <a:lnTo>
                    <a:pt x="15846" y="0"/>
                  </a:lnTo>
                  <a:cubicBezTo>
                    <a:pt x="19012" y="3104"/>
                    <a:pt x="20914" y="6970"/>
                    <a:pt x="21275" y="11038"/>
                  </a:cubicBezTo>
                  <a:cubicBezTo>
                    <a:pt x="21600" y="14704"/>
                    <a:pt x="20656" y="18371"/>
                    <a:pt x="18557" y="21600"/>
                  </a:cubicBezTo>
                  <a:lnTo>
                    <a:pt x="6371" y="7619"/>
                  </a:lnTo>
                  <a:cubicBezTo>
                    <a:pt x="5672" y="6816"/>
                    <a:pt x="4801" y="6128"/>
                    <a:pt x="3803" y="5590"/>
                  </a:cubicBezTo>
                  <a:cubicBezTo>
                    <a:pt x="2651" y="4968"/>
                    <a:pt x="1355" y="4558"/>
                    <a:pt x="0" y="43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3" name="Google Shape;163;p27"/>
            <p:cNvSpPr txBox="1"/>
            <p:nvPr/>
          </p:nvSpPr>
          <p:spPr>
            <a:xfrm>
              <a:off x="4444343" y="1670781"/>
              <a:ext cx="3123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01</a:t>
              </a:r>
              <a:endParaRPr sz="1600"/>
            </a:p>
          </p:txBody>
        </p:sp>
        <p:sp>
          <p:nvSpPr>
            <p:cNvPr id="164" name="Google Shape;164;p27"/>
            <p:cNvSpPr txBox="1"/>
            <p:nvPr/>
          </p:nvSpPr>
          <p:spPr>
            <a:xfrm>
              <a:off x="5443660" y="2500224"/>
              <a:ext cx="3606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02</a:t>
              </a:r>
              <a:endParaRPr sz="1600"/>
            </a:p>
          </p:txBody>
        </p:sp>
        <p:sp>
          <p:nvSpPr>
            <p:cNvPr id="165" name="Google Shape;165;p27"/>
            <p:cNvSpPr txBox="1"/>
            <p:nvPr/>
          </p:nvSpPr>
          <p:spPr>
            <a:xfrm>
              <a:off x="4929328" y="3709325"/>
              <a:ext cx="368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03</a:t>
              </a:r>
              <a:endParaRPr sz="1600"/>
            </a:p>
          </p:txBody>
        </p:sp>
        <p:sp>
          <p:nvSpPr>
            <p:cNvPr id="166" name="Google Shape;166;p27"/>
            <p:cNvSpPr txBox="1"/>
            <p:nvPr/>
          </p:nvSpPr>
          <p:spPr>
            <a:xfrm>
              <a:off x="3677557" y="3598802"/>
              <a:ext cx="386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04</a:t>
              </a:r>
              <a:endParaRPr sz="1600"/>
            </a:p>
          </p:txBody>
        </p:sp>
        <p:sp>
          <p:nvSpPr>
            <p:cNvPr id="167" name="Google Shape;167;p27"/>
            <p:cNvSpPr txBox="1"/>
            <p:nvPr/>
          </p:nvSpPr>
          <p:spPr>
            <a:xfrm>
              <a:off x="3395840" y="2345006"/>
              <a:ext cx="3804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05</a:t>
              </a:r>
              <a:endParaRPr sz="1600"/>
            </a:p>
          </p:txBody>
        </p:sp>
      </p:grpSp>
      <p:sp>
        <p:nvSpPr>
          <p:cNvPr id="168" name="Google Shape;168;p27"/>
          <p:cNvSpPr txBox="1">
            <a:spLocks noGrp="1"/>
          </p:cNvSpPr>
          <p:nvPr>
            <p:ph type="subTitle" idx="5"/>
          </p:nvPr>
        </p:nvSpPr>
        <p:spPr>
          <a:xfrm>
            <a:off x="6354875" y="3668350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3">
  <p:cSld name="CUSTOM_3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/>
        </p:nvSpPr>
        <p:spPr>
          <a:xfrm>
            <a:off x="563145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1" name="Google Shape;171;p28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72" name="Google Shape;172;p28"/>
          <p:cNvSpPr txBox="1">
            <a:spLocks noGrp="1"/>
          </p:cNvSpPr>
          <p:nvPr>
            <p:ph type="subTitle" idx="1"/>
          </p:nvPr>
        </p:nvSpPr>
        <p:spPr>
          <a:xfrm>
            <a:off x="1106375" y="144422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4944270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type="subTitle" idx="2"/>
          </p:nvPr>
        </p:nvSpPr>
        <p:spPr>
          <a:xfrm>
            <a:off x="5487500" y="144422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5" name="Google Shape;175;p28"/>
          <p:cNvSpPr txBox="1"/>
          <p:nvPr/>
        </p:nvSpPr>
        <p:spPr>
          <a:xfrm>
            <a:off x="563145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6" name="Google Shape;176;p28"/>
          <p:cNvSpPr txBox="1">
            <a:spLocks noGrp="1"/>
          </p:cNvSpPr>
          <p:nvPr>
            <p:ph type="subTitle" idx="3"/>
          </p:nvPr>
        </p:nvSpPr>
        <p:spPr>
          <a:xfrm>
            <a:off x="1106375" y="317417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7" name="Google Shape;177;p28"/>
          <p:cNvSpPr txBox="1"/>
          <p:nvPr/>
        </p:nvSpPr>
        <p:spPr>
          <a:xfrm>
            <a:off x="4944270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8" name="Google Shape;178;p28"/>
          <p:cNvSpPr txBox="1">
            <a:spLocks noGrp="1"/>
          </p:cNvSpPr>
          <p:nvPr>
            <p:ph type="subTitle" idx="4"/>
          </p:nvPr>
        </p:nvSpPr>
        <p:spPr>
          <a:xfrm>
            <a:off x="5487500" y="317417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404">
          <p15:clr>
            <a:srgbClr val="E46962"/>
          </p15:clr>
        </p15:guide>
        <p15:guide id="2" orient="horz" pos="979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pace Grotesk"/>
              <a:buNone/>
              <a:defRPr sz="26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sz="28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sz="28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sz="28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sz="28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sz="28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sz="28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sz="28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sz="28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566250" y="1377275"/>
            <a:ext cx="8011500" cy="3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Medium"/>
              <a:buChar char="●"/>
              <a:defRPr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●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●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E46962"/>
          </p15:clr>
        </p15:guide>
        <p15:guide id="2" pos="5403">
          <p15:clr>
            <a:srgbClr val="E46962"/>
          </p15:clr>
        </p15:guide>
        <p15:guide id="3" orient="horz" pos="280">
          <p15:clr>
            <a:srgbClr val="E46962"/>
          </p15:clr>
        </p15:guide>
        <p15:guide id="4" orient="horz" pos="2878">
          <p15:clr>
            <a:srgbClr val="E46962"/>
          </p15:clr>
        </p15:guide>
        <p15:guide id="5" orient="horz" pos="868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vin3circle/icp-sessi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demergent-labs.github.io/azle/the_azle_book.html" TargetMode="External"/><Relationship Id="rId13" Type="http://schemas.openxmlformats.org/officeDocument/2006/relationships/hyperlink" Target="https://github.com/divin3circle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9.svg"/><Relationship Id="rId12" Type="http://schemas.openxmlformats.org/officeDocument/2006/relationships/image" Target="../media/image12.png"/><Relationship Id="rId17" Type="http://schemas.openxmlformats.org/officeDocument/2006/relationships/hyperlink" Target="https://www.instagram.com/sylus.abel/" TargetMode="Externa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.png"/><Relationship Id="rId11" Type="http://schemas.openxmlformats.org/officeDocument/2006/relationships/hyperlink" Target="https://www.youtube.com/playlist?list=PLNqp92_EXZBJYFrpEzdO2EapvU0GOJ09n" TargetMode="External"/><Relationship Id="rId5" Type="http://schemas.openxmlformats.org/officeDocument/2006/relationships/hyperlink" Target="https://www.youtube.com/@codeandstate" TargetMode="External"/><Relationship Id="rId15" Type="http://schemas.openxmlformats.org/officeDocument/2006/relationships/hyperlink" Target="https://twitter.com/Silasabel5" TargetMode="External"/><Relationship Id="rId10" Type="http://schemas.openxmlformats.org/officeDocument/2006/relationships/image" Target="../media/image11.svg"/><Relationship Id="rId4" Type="http://schemas.openxmlformats.org/officeDocument/2006/relationships/image" Target="../media/image7.svg"/><Relationship Id="rId9" Type="http://schemas.openxmlformats.org/officeDocument/2006/relationships/image" Target="../media/image10.png"/><Relationship Id="rId1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mergent-labs.github.io/azle/azle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demergent-labs.github.io/azle/query_methods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demergent-labs.github.io/azle/azle.html" TargetMode="External"/><Relationship Id="rId4" Type="http://schemas.openxmlformats.org/officeDocument/2006/relationships/hyperlink" Target="https://developer.mozilla.org/en-US/docs/Web/JavaScript/Reference/Global_Objects/Map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6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>
            <a:spLocks noGrp="1"/>
          </p:cNvSpPr>
          <p:nvPr>
            <p:ph type="title"/>
          </p:nvPr>
        </p:nvSpPr>
        <p:spPr>
          <a:xfrm>
            <a:off x="732150" y="1353250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  <a:scene3d>
              <a:camera prst="isometricLeftDown">
                <a:rot lat="0" lon="600000" rev="0"/>
              </a:camera>
              <a:lightRig rig="threePt" dir="t">
                <a:rot lat="0" lon="0" rev="2400000"/>
              </a:lightRig>
            </a:scene3d>
            <a:sp3d extrusionH="57150">
              <a:bevelT w="38100" prst="slope"/>
              <a:bevelB w="25400" h="63500"/>
            </a:sp3d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TYPESCRIPT BASICS FOR AZLE CANISTER DEVELOPMENT</a:t>
            </a:r>
            <a:endParaRPr dirty="0"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84" name="Google Shape;184;p29"/>
          <p:cNvSpPr txBox="1">
            <a:spLocks noGrp="1"/>
          </p:cNvSpPr>
          <p:nvPr>
            <p:ph type="body" idx="1"/>
          </p:nvPr>
        </p:nvSpPr>
        <p:spPr>
          <a:xfrm>
            <a:off x="732150" y="2229499"/>
            <a:ext cx="7679700" cy="15796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This session provides an overview of Typescript basics for Azle Canister development. It covers topics such as; What are Canisters and Azle in the Internet Computer ecosystem, Why Typescript and the it’s basics, setting up for Azle development among many others!!</a:t>
            </a: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 code and learning resources used for this presentation can be found on my GitHub: </a:t>
            </a: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  <a:hlinkClick r:id="rId3"/>
              </a:rPr>
              <a:t>👉GitHub Resources</a:t>
            </a:r>
            <a:endParaRPr lang="en" dirty="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dirty="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85" name="Google Shape;185;p29"/>
          <p:cNvPicPr preferRelativeResize="0"/>
          <p:nvPr/>
        </p:nvPicPr>
        <p:blipFill>
          <a:blip>
            <a:alphaModFix/>
          </a:blip>
          <a:stretch>
            <a:fillRect/>
          </a:stretch>
        </p:blipFill>
        <p:spPr>
          <a:xfrm>
            <a:off x="8392996" y="4476750"/>
            <a:ext cx="6667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84;p29">
            <a:extLst>
              <a:ext uri="{FF2B5EF4-FFF2-40B4-BE49-F238E27FC236}">
                <a16:creationId xmlns:a16="http://schemas.microsoft.com/office/drawing/2014/main" id="{FE7E7D9D-3D37-E354-118E-4F49DE244DB3}"/>
              </a:ext>
            </a:extLst>
          </p:cNvPr>
          <p:cNvSpPr txBox="1">
            <a:spLocks/>
          </p:cNvSpPr>
          <p:nvPr/>
        </p:nvSpPr>
        <p:spPr>
          <a:xfrm>
            <a:off x="732150" y="3887528"/>
            <a:ext cx="7679700" cy="46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 Medium"/>
              <a:buChar char="●"/>
              <a:defRPr sz="13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L="914400" marR="0" lvl="1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Medium"/>
              <a:buChar char="○"/>
              <a:defRPr sz="12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marL="1371600" marR="0" lvl="2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Medium"/>
              <a:buChar char="■"/>
              <a:defRPr sz="12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marL="1828800" marR="0" lvl="3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Medium"/>
              <a:buChar char="●"/>
              <a:defRPr sz="12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marL="2286000" marR="0" lvl="4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Medium"/>
              <a:buChar char="○"/>
              <a:defRPr sz="12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marL="2743200" marR="0" lvl="5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Medium"/>
              <a:buChar char="■"/>
              <a:defRPr sz="12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marL="3200400" marR="0" lvl="6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Medium"/>
              <a:buChar char="●"/>
              <a:defRPr sz="12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marL="3657600" marR="0" lvl="7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Medium"/>
              <a:buChar char="○"/>
              <a:defRPr sz="12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marL="4114800" marR="0" lvl="8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Medium"/>
              <a:buChar char="■"/>
              <a:defRPr sz="12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pPr marL="0" indent="0">
              <a:spcAft>
                <a:spcPts val="1200"/>
              </a:spcAft>
              <a:buFont typeface="Inter Medium"/>
              <a:buNone/>
            </a:pPr>
            <a:r>
              <a:rPr lang="en-GB" dirty="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LET’S GET STARTED 🚀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6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>
            <a:spLocks noGrp="1"/>
          </p:cNvSpPr>
          <p:nvPr>
            <p:ph type="subTitle" idx="1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Simple Hello World</a:t>
            </a:r>
            <a:endParaRPr dirty="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9" name="Google Shape;209;p32"/>
          <p:cNvSpPr txBox="1">
            <a:spLocks noGrp="1"/>
          </p:cNvSpPr>
          <p:nvPr>
            <p:ph type="subTitle" idx="2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Takeaways &amp; Next steps</a:t>
            </a:r>
            <a:endParaRPr dirty="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0" name="Google Shape;210;p32"/>
          <p:cNvSpPr txBox="1">
            <a:spLocks noGrp="1"/>
          </p:cNvSpPr>
          <p:nvPr>
            <p:ph type="subTitle" idx="3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Set up Azle Environment</a:t>
            </a:r>
            <a:endParaRPr dirty="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Advanced Tutorial</a:t>
            </a:r>
            <a:endParaRPr dirty="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2" name="Google Shape;212;p32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 LET’S BUILD SOMETHING</a:t>
            </a:r>
            <a:endParaRPr dirty="0"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213" name="Google Shape;213;p32"/>
          <p:cNvPicPr preferRelativeResize="0"/>
          <p:nvPr/>
        </p:nvPicPr>
        <p:blipFill>
          <a:blip>
            <a:alphaModFix/>
          </a:blip>
          <a:stretch>
            <a:fillRect/>
          </a:stretch>
        </p:blipFill>
        <p:spPr>
          <a:xfrm>
            <a:off x="8382980" y="4476750"/>
            <a:ext cx="666750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6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>
            <a:spLocks noGrp="1"/>
          </p:cNvSpPr>
          <p:nvPr>
            <p:ph type="subTitle" idx="1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What are the Key Takeaways?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9" name="Google Shape;219;p33"/>
          <p:cNvSpPr txBox="1">
            <a:spLocks noGrp="1"/>
          </p:cNvSpPr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Summary &amp; QA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220" name="Google Shape;220;p33"/>
          <p:cNvSpPr txBox="1">
            <a:spLocks noGrp="1"/>
          </p:cNvSpPr>
          <p:nvPr>
            <p:ph type="subTitle" idx="2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Questions?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subTitle" idx="3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Learning Resources</a:t>
            </a:r>
            <a:endParaRPr dirty="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22" name="Google Shape;222;p33"/>
          <p:cNvPicPr preferRelativeResize="0"/>
          <p:nvPr/>
        </p:nvPicPr>
        <p:blipFill>
          <a:blip>
            <a:alphaModFix/>
          </a:blip>
          <a:stretch>
            <a:fillRect/>
          </a:stretch>
        </p:blipFill>
        <p:spPr>
          <a:xfrm>
            <a:off x="8394870" y="4476750"/>
            <a:ext cx="666750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6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>
            <a:spLocks noGrp="1"/>
          </p:cNvSpPr>
          <p:nvPr>
            <p:ph type="title"/>
          </p:nvPr>
        </p:nvSpPr>
        <p:spPr>
          <a:xfrm>
            <a:off x="530400" y="363024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Useful Learning Materials</a:t>
            </a:r>
            <a:endParaRPr dirty="0"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228" name="Google Shape;228;p34"/>
          <p:cNvPicPr preferRelativeResize="0"/>
          <p:nvPr/>
        </p:nvPicPr>
        <p:blipFill>
          <a:blip>
            <a:alphaModFix/>
          </a:blip>
          <a:stretch>
            <a:fillRect/>
          </a:stretch>
        </p:blipFill>
        <p:spPr>
          <a:xfrm>
            <a:off x="8394870" y="4476750"/>
            <a:ext cx="6667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phic 2" descr="Presentation with media with solid fill">
            <a:extLst>
              <a:ext uri="{FF2B5EF4-FFF2-40B4-BE49-F238E27FC236}">
                <a16:creationId xmlns:a16="http://schemas.microsoft.com/office/drawing/2014/main" id="{44CF6E30-AC26-C337-B2E9-43B4765E6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4995" y="1126791"/>
            <a:ext cx="514865" cy="4852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0FEAD4-5E22-7FEC-1519-DA1B03652562}"/>
              </a:ext>
            </a:extLst>
          </p:cNvPr>
          <p:cNvSpPr txBox="1"/>
          <p:nvPr/>
        </p:nvSpPr>
        <p:spPr>
          <a:xfrm>
            <a:off x="1449860" y="1215549"/>
            <a:ext cx="2677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dirty="0">
                <a:hlinkClick r:id="rId5"/>
              </a:rPr>
              <a:t>Code &amp; State Youtube Channel</a:t>
            </a:r>
            <a:endParaRPr lang="en-KE" dirty="0"/>
          </a:p>
        </p:txBody>
      </p:sp>
      <p:pic>
        <p:nvPicPr>
          <p:cNvPr id="6" name="Graphic 5" descr="Internet with solid fill">
            <a:extLst>
              <a:ext uri="{FF2B5EF4-FFF2-40B4-BE49-F238E27FC236}">
                <a16:creationId xmlns:a16="http://schemas.microsoft.com/office/drawing/2014/main" id="{8E5C7C94-8C8E-F22D-34CF-11717CFDC7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8660" y="1918946"/>
            <a:ext cx="511200" cy="511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131CAF-F371-CAAC-52CC-FD7005DF84D0}"/>
              </a:ext>
            </a:extLst>
          </p:cNvPr>
          <p:cNvSpPr txBox="1"/>
          <p:nvPr/>
        </p:nvSpPr>
        <p:spPr>
          <a:xfrm>
            <a:off x="1511644" y="2019758"/>
            <a:ext cx="1503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dirty="0">
                <a:hlinkClick r:id="rId8"/>
              </a:rPr>
              <a:t>Azle Handbook</a:t>
            </a:r>
            <a:endParaRPr lang="en-KE" dirty="0"/>
          </a:p>
        </p:txBody>
      </p:sp>
      <p:pic>
        <p:nvPicPr>
          <p:cNvPr id="9" name="Graphic 8" descr="Storytelling with solid fill">
            <a:extLst>
              <a:ext uri="{FF2B5EF4-FFF2-40B4-BE49-F238E27FC236}">
                <a16:creationId xmlns:a16="http://schemas.microsoft.com/office/drawing/2014/main" id="{F90D918C-172C-83AB-A7ED-74B340659A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4995" y="2671102"/>
            <a:ext cx="511200" cy="511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8CDB11-07B3-514A-CED2-927A89A6B003}"/>
              </a:ext>
            </a:extLst>
          </p:cNvPr>
          <p:cNvSpPr txBox="1"/>
          <p:nvPr/>
        </p:nvSpPr>
        <p:spPr>
          <a:xfrm>
            <a:off x="1511644" y="2772126"/>
            <a:ext cx="1503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dirty="0">
                <a:hlinkClick r:id="rId11"/>
              </a:rPr>
              <a:t>Learn Typescript </a:t>
            </a:r>
            <a:endParaRPr lang="en-KE" dirty="0"/>
          </a:p>
        </p:txBody>
      </p:sp>
      <p:pic>
        <p:nvPicPr>
          <p:cNvPr id="12" name="Picture 11" descr="A black and white logo&#10;&#10;Description automatically generated">
            <a:extLst>
              <a:ext uri="{FF2B5EF4-FFF2-40B4-BE49-F238E27FC236}">
                <a16:creationId xmlns:a16="http://schemas.microsoft.com/office/drawing/2014/main" id="{C77BFE2E-16FA-09C7-9745-F1FA985DBE8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2801" t="20451" r="32715" b="17501"/>
          <a:stretch/>
        </p:blipFill>
        <p:spPr>
          <a:xfrm>
            <a:off x="5494638" y="1125649"/>
            <a:ext cx="540000" cy="576335"/>
          </a:xfrm>
          <a:prstGeom prst="ellipse">
            <a:avLst/>
          </a:prstGeom>
          <a:solidFill>
            <a:srgbClr val="FFC000"/>
          </a:solidFill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DA82C2-A3AD-AB4C-54D9-27E65A87402C}"/>
              </a:ext>
            </a:extLst>
          </p:cNvPr>
          <p:cNvSpPr txBox="1"/>
          <p:nvPr/>
        </p:nvSpPr>
        <p:spPr>
          <a:xfrm>
            <a:off x="6034638" y="1215549"/>
            <a:ext cx="1222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dirty="0">
                <a:hlinkClick r:id="rId13"/>
              </a:rPr>
              <a:t>divin3circle</a:t>
            </a:r>
            <a:endParaRPr lang="en-K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7C6C7F8-A1D3-FBCD-424E-891CA263E1FC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20808" r="20808"/>
          <a:stretch/>
        </p:blipFill>
        <p:spPr>
          <a:xfrm>
            <a:off x="5494638" y="1901792"/>
            <a:ext cx="540000" cy="576335"/>
          </a:xfrm>
          <a:prstGeom prst="ellipse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3F3EB47-8105-64E9-12F0-7AB3B9C85999}"/>
              </a:ext>
            </a:extLst>
          </p:cNvPr>
          <p:cNvSpPr txBox="1"/>
          <p:nvPr/>
        </p:nvSpPr>
        <p:spPr>
          <a:xfrm>
            <a:off x="6034637" y="1977302"/>
            <a:ext cx="1222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dirty="0">
                <a:hlinkClick r:id="rId15"/>
              </a:rPr>
              <a:t>@Silasabel5</a:t>
            </a:r>
            <a:endParaRPr lang="en-KE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386D91B-7766-1F50-15B9-C31A6FDD8E15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10892" r="10892"/>
          <a:stretch/>
        </p:blipFill>
        <p:spPr>
          <a:xfrm>
            <a:off x="5494637" y="2675581"/>
            <a:ext cx="540000" cy="576335"/>
          </a:xfrm>
          <a:prstGeom prst="ellipse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51209F4-15BD-41DF-E6BB-5BBBE6C594C5}"/>
              </a:ext>
            </a:extLst>
          </p:cNvPr>
          <p:cNvSpPr txBox="1"/>
          <p:nvPr/>
        </p:nvSpPr>
        <p:spPr>
          <a:xfrm>
            <a:off x="6034637" y="2704533"/>
            <a:ext cx="1222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17"/>
              </a:rPr>
              <a:t>s</a:t>
            </a:r>
            <a:r>
              <a:rPr lang="en-KE" dirty="0">
                <a:hlinkClick r:id="rId17"/>
              </a:rPr>
              <a:t>ylus.abel</a:t>
            </a:r>
            <a:endParaRPr lang="en-KE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Thank you for your time and attention 🙂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228" name="Google Shape;228;p34"/>
          <p:cNvPicPr preferRelativeResize="0"/>
          <p:nvPr/>
        </p:nvPicPr>
        <p:blipFill>
          <a:blip>
            <a:alphaModFix/>
          </a:blip>
          <a:stretch>
            <a:fillRect/>
          </a:stretch>
        </p:blipFill>
        <p:spPr>
          <a:xfrm>
            <a:off x="8394870" y="4476750"/>
            <a:ext cx="666750" cy="666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2605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6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>
            <a:spLocks noGrp="1"/>
          </p:cNvSpPr>
          <p:nvPr>
            <p:ph type="subTitle" idx="1"/>
          </p:nvPr>
        </p:nvSpPr>
        <p:spPr>
          <a:xfrm>
            <a:off x="467424" y="1394975"/>
            <a:ext cx="2373651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What are Canisters in Azle development</a:t>
            </a:r>
            <a:endParaRPr dirty="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1" name="Google Shape;191;p30"/>
          <p:cNvSpPr txBox="1">
            <a:spLocks noGrp="1"/>
          </p:cNvSpPr>
          <p:nvPr>
            <p:ph type="subTitle" idx="2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Environment set-up for Azle development </a:t>
            </a:r>
            <a:endParaRPr dirty="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2" name="Google Shape;192;p30"/>
          <p:cNvSpPr txBox="1">
            <a:spLocks noGrp="1"/>
          </p:cNvSpPr>
          <p:nvPr>
            <p:ph type="subTitle" idx="3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Understand Essential TS for Azle Canister Development</a:t>
            </a:r>
            <a:endParaRPr dirty="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3" name="Google Shape;193;p30"/>
          <p:cNvSpPr txBox="1">
            <a:spLocks noGrp="1"/>
          </p:cNvSpPr>
          <p:nvPr>
            <p:ph type="subTitle" idx="4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What next?</a:t>
            </a:r>
            <a:endParaRPr dirty="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Session Objectives</a:t>
            </a:r>
            <a:endParaRPr dirty="0"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195" name="Google Shape;195;p30"/>
          <p:cNvPicPr preferRelativeResize="0"/>
          <p:nvPr/>
        </p:nvPicPr>
        <p:blipFill>
          <a:blip>
            <a:alphaModFix/>
          </a:blip>
          <a:stretch>
            <a:fillRect/>
          </a:stretch>
        </p:blipFill>
        <p:spPr>
          <a:xfrm>
            <a:off x="8373553" y="4476750"/>
            <a:ext cx="666750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4F7F6"/>
          </a:fgClr>
          <a:bgClr>
            <a:schemeClr val="bg1"/>
          </a:bgClr>
        </a:patt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1"/>
          <p:cNvPicPr preferRelativeResize="0">
            <a:picLocks noGrp="1"/>
          </p:cNvPicPr>
          <p:nvPr>
            <p:ph type="pic" idx="2"/>
          </p:nvPr>
        </p:nvPicPr>
        <p:blipFill rotWithShape="1">
          <a:blip/>
          <a:srcRect l="13969" r="8344"/>
          <a:stretch/>
        </p:blipFill>
        <p:spPr>
          <a:xfrm>
            <a:off x="156636" y="0"/>
            <a:ext cx="3995928" cy="5143500"/>
          </a:xfrm>
          <a:prstGeom prst="roundRect">
            <a:avLst>
              <a:gd name="adj" fmla="val 16667"/>
            </a:avLst>
          </a:prstGeom>
        </p:spPr>
      </p:pic>
      <p:sp>
        <p:nvSpPr>
          <p:cNvPr id="201" name="Google Shape;201;p31"/>
          <p:cNvSpPr txBox="1">
            <a:spLocks noGrp="1"/>
          </p:cNvSpPr>
          <p:nvPr>
            <p:ph type="subTitle" idx="1"/>
          </p:nvPr>
        </p:nvSpPr>
        <p:spPr>
          <a:xfrm>
            <a:off x="4135200" y="1595175"/>
            <a:ext cx="4176600" cy="10726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1300"/>
            </a:pPr>
            <a:r>
              <a:rPr lang="en-US" sz="1500" b="1" dirty="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📕</a:t>
            </a:r>
            <a:r>
              <a:rPr lang="en-US" b="1" dirty="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Azle</a:t>
            </a:r>
            <a:r>
              <a:rPr lang="en-US" dirty="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is a Typescript and JavaScript CDK(Canister Development Kit), i.e., it’s a runtime for building applications(canisters) on the Internet Computer. </a:t>
            </a:r>
            <a:r>
              <a:rPr lang="en-US" dirty="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  <a:hlinkClick r:id="rId3" tooltip="More on Azle"/>
              </a:rPr>
              <a:t>Learn More💡</a:t>
            </a:r>
            <a:endParaRPr dirty="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2" name="Google Shape;202;p31"/>
          <p:cNvSpPr txBox="1">
            <a:spLocks noGrp="1"/>
          </p:cNvSpPr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  <a:effectLst>
            <a:reflection endPos="0" dir="5400000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8170F"/>
                </a:solidFill>
                <a:effectLst>
                  <a:reflection blurRad="160822" endPos="80162" dist="59355" dir="5400000" sy="-100000" algn="bl" rotWithShape="0"/>
                </a:effectLst>
                <a:latin typeface="Krona One"/>
                <a:ea typeface="Krona One"/>
                <a:cs typeface="Krona One"/>
                <a:sym typeface="Krona One"/>
              </a:rPr>
              <a:t>Azle &amp; Canisters</a:t>
            </a:r>
            <a:endParaRPr dirty="0">
              <a:solidFill>
                <a:srgbClr val="08170F"/>
              </a:solidFill>
              <a:effectLst>
                <a:reflection blurRad="160822" endPos="80162" dist="59355" dir="5400000" sy="-100000" algn="bl" rotWithShape="0"/>
              </a:effectLst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203" name="Google Shape;203;p31"/>
          <p:cNvPicPr preferRelativeResize="0"/>
          <p:nvPr/>
        </p:nvPicPr>
        <p:blipFill>
          <a:blip>
            <a:alphaModFix/>
          </a:blip>
          <a:stretch>
            <a:fillRect/>
          </a:stretch>
        </p:blipFill>
        <p:spPr>
          <a:xfrm>
            <a:off x="8374968" y="4476750"/>
            <a:ext cx="6667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01;p31">
            <a:extLst>
              <a:ext uri="{FF2B5EF4-FFF2-40B4-BE49-F238E27FC236}">
                <a16:creationId xmlns:a16="http://schemas.microsoft.com/office/drawing/2014/main" id="{7A0FDDDF-F6BA-A0DD-99CF-C10BF6BBBC34}"/>
              </a:ext>
            </a:extLst>
          </p:cNvPr>
          <p:cNvSpPr txBox="1">
            <a:spLocks/>
          </p:cNvSpPr>
          <p:nvPr/>
        </p:nvSpPr>
        <p:spPr>
          <a:xfrm>
            <a:off x="4182150" y="2789776"/>
            <a:ext cx="4176600" cy="97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 Medium"/>
              <a:buNone/>
              <a:defRPr sz="13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None/>
              <a:defRPr sz="14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None/>
              <a:defRPr sz="14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None/>
              <a:defRPr sz="14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None/>
              <a:defRPr sz="14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None/>
              <a:defRPr sz="14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None/>
              <a:defRPr sz="14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None/>
              <a:defRPr sz="14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None/>
              <a:defRPr sz="14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pPr marL="146050" indent="0">
              <a:lnSpc>
                <a:spcPct val="110000"/>
              </a:lnSpc>
              <a:buClr>
                <a:srgbClr val="233E30"/>
              </a:buClr>
            </a:pPr>
            <a:r>
              <a:rPr lang="en-US" sz="1500" b="1" dirty="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🥫</a:t>
            </a:r>
            <a:r>
              <a:rPr lang="en-US" b="1" dirty="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Canisters: </a:t>
            </a:r>
            <a:r>
              <a:rPr lang="en-US" dirty="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Theses are just computational “units” containing your program code to be executed on the IC chain. </a:t>
            </a:r>
            <a:r>
              <a:rPr lang="en-US" dirty="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  <a:hlinkClick r:id="rId3" tooltip="More on Azle"/>
              </a:rPr>
              <a:t>Learn More💡</a:t>
            </a:r>
            <a:endParaRPr lang="en-US" b="1" dirty="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146050" indent="0">
              <a:lnSpc>
                <a:spcPct val="110000"/>
              </a:lnSpc>
              <a:buClr>
                <a:srgbClr val="233E30"/>
              </a:buClr>
            </a:pPr>
            <a:endParaRPr lang="en-US" b="1" dirty="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340934" y="2199000"/>
            <a:ext cx="1872300" cy="745500"/>
          </a:xfrm>
          <a:prstGeom prst="homePlate">
            <a:avLst>
              <a:gd name="adj" fmla="val 50000"/>
            </a:avLst>
          </a:prstGeom>
          <a:solidFill>
            <a:schemeClr val="accent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C000"/>
              </a:solidFill>
            </a:endParaRPr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4294967295"/>
          </p:nvPr>
        </p:nvSpPr>
        <p:spPr>
          <a:xfrm>
            <a:off x="340923" y="2336550"/>
            <a:ext cx="14556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string</a:t>
            </a:r>
            <a:endParaRPr dirty="0">
              <a:solidFill>
                <a:schemeClr val="lt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98" name="Google Shape;98;p18"/>
          <p:cNvGrpSpPr/>
          <p:nvPr/>
        </p:nvGrpSpPr>
        <p:grpSpPr>
          <a:xfrm>
            <a:off x="912820" y="1610215"/>
            <a:ext cx="198900" cy="593656"/>
            <a:chOff x="777447" y="1610215"/>
            <a:chExt cx="198900" cy="593656"/>
          </a:xfrm>
        </p:grpSpPr>
        <p:cxnSp>
          <p:nvCxnSpPr>
            <p:cNvPr id="99" name="Google Shape;99;p18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" name="Google Shape;100;p18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18"/>
          <p:cNvSpPr txBox="1">
            <a:spLocks noGrp="1"/>
          </p:cNvSpPr>
          <p:nvPr>
            <p:ph type="body" idx="4294967295"/>
          </p:nvPr>
        </p:nvSpPr>
        <p:spPr>
          <a:xfrm>
            <a:off x="253330" y="956976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 TS &amp; JS datatype is decoded to text in Candid</a:t>
            </a:r>
            <a:endParaRPr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2" name="Google Shape;102;p18"/>
          <p:cNvSpPr/>
          <p:nvPr/>
        </p:nvSpPr>
        <p:spPr>
          <a:xfrm>
            <a:off x="1817054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accent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C000"/>
              </a:solidFill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4294967295"/>
          </p:nvPr>
        </p:nvSpPr>
        <p:spPr>
          <a:xfrm>
            <a:off x="2126317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number</a:t>
            </a:r>
            <a:endParaRPr dirty="0">
              <a:solidFill>
                <a:schemeClr val="lt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104" name="Google Shape;104;p18"/>
          <p:cNvGrpSpPr/>
          <p:nvPr/>
        </p:nvGrpSpPr>
        <p:grpSpPr>
          <a:xfrm>
            <a:off x="2266282" y="2938958"/>
            <a:ext cx="198900" cy="593656"/>
            <a:chOff x="2223534" y="2938958"/>
            <a:chExt cx="198900" cy="593656"/>
          </a:xfrm>
        </p:grpSpPr>
        <p:cxnSp>
          <p:nvCxnSpPr>
            <p:cNvPr id="105" name="Google Shape;105;p18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" name="Google Shape;106;p18"/>
            <p:cNvSpPr/>
            <p:nvPr/>
          </p:nvSpPr>
          <p:spPr>
            <a:xfrm rot="10800000" flipH="1">
              <a:off x="2223534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18"/>
          <p:cNvSpPr txBox="1">
            <a:spLocks noGrp="1"/>
          </p:cNvSpPr>
          <p:nvPr>
            <p:ph type="body" idx="4294967295"/>
          </p:nvPr>
        </p:nvSpPr>
        <p:spPr>
          <a:xfrm>
            <a:off x="1244337" y="3757725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Decoded to Candid type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nat</a:t>
            </a:r>
            <a:endParaRPr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8" name="Google Shape;108;p18"/>
          <p:cNvSpPr/>
          <p:nvPr/>
        </p:nvSpPr>
        <p:spPr>
          <a:xfrm>
            <a:off x="347197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accent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C000"/>
              </a:solidFill>
            </a:endParaRPr>
          </a:p>
        </p:txBody>
      </p:sp>
      <p:sp>
        <p:nvSpPr>
          <p:cNvPr id="109" name="Google Shape;109;p18"/>
          <p:cNvSpPr txBox="1">
            <a:spLocks noGrp="1"/>
          </p:cNvSpPr>
          <p:nvPr>
            <p:ph type="body" idx="4294967295"/>
          </p:nvPr>
        </p:nvSpPr>
        <p:spPr>
          <a:xfrm>
            <a:off x="3767755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boolean</a:t>
            </a:r>
            <a:endParaRPr dirty="0">
              <a:solidFill>
                <a:schemeClr val="lt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110" name="Google Shape;110;p18"/>
          <p:cNvGrpSpPr/>
          <p:nvPr/>
        </p:nvGrpSpPr>
        <p:grpSpPr>
          <a:xfrm>
            <a:off x="4058732" y="1610215"/>
            <a:ext cx="198900" cy="593656"/>
            <a:chOff x="3918084" y="1610215"/>
            <a:chExt cx="198900" cy="593656"/>
          </a:xfrm>
        </p:grpSpPr>
        <p:cxnSp>
          <p:nvCxnSpPr>
            <p:cNvPr id="111" name="Google Shape;111;p18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2" name="Google Shape;112;p18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8"/>
          <p:cNvSpPr txBox="1">
            <a:spLocks noGrp="1"/>
          </p:cNvSpPr>
          <p:nvPr>
            <p:ph type="body" idx="4294967295"/>
          </p:nvPr>
        </p:nvSpPr>
        <p:spPr>
          <a:xfrm>
            <a:off x="3173899" y="1256515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Used as bool as a Candid type</a:t>
            </a:r>
            <a:endParaRPr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4" name="Google Shape;114;p18"/>
          <p:cNvSpPr/>
          <p:nvPr/>
        </p:nvSpPr>
        <p:spPr>
          <a:xfrm>
            <a:off x="512689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accent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C000"/>
              </a:solidFill>
            </a:endParaRPr>
          </a:p>
        </p:txBody>
      </p:sp>
      <p:sp>
        <p:nvSpPr>
          <p:cNvPr id="115" name="Google Shape;115;p18"/>
          <p:cNvSpPr txBox="1">
            <a:spLocks noGrp="1"/>
          </p:cNvSpPr>
          <p:nvPr>
            <p:ph type="body" idx="4294967295"/>
          </p:nvPr>
        </p:nvSpPr>
        <p:spPr>
          <a:xfrm>
            <a:off x="5416699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float</a:t>
            </a:r>
            <a:endParaRPr dirty="0">
              <a:solidFill>
                <a:schemeClr val="lt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116" name="Google Shape;116;p18"/>
          <p:cNvGrpSpPr/>
          <p:nvPr/>
        </p:nvGrpSpPr>
        <p:grpSpPr>
          <a:xfrm>
            <a:off x="5973070" y="2938958"/>
            <a:ext cx="198900" cy="593656"/>
            <a:chOff x="5958946" y="2938958"/>
            <a:chExt cx="198900" cy="593656"/>
          </a:xfrm>
        </p:grpSpPr>
        <p:cxnSp>
          <p:nvCxnSpPr>
            <p:cNvPr id="117" name="Google Shape;117;p18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8" name="Google Shape;118;p18"/>
            <p:cNvSpPr/>
            <p:nvPr/>
          </p:nvSpPr>
          <p:spPr>
            <a:xfrm rot="10800000" flipH="1">
              <a:off x="5958946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8"/>
          <p:cNvSpPr txBox="1">
            <a:spLocks noGrp="1"/>
          </p:cNvSpPr>
          <p:nvPr>
            <p:ph type="body" idx="4294967295"/>
          </p:nvPr>
        </p:nvSpPr>
        <p:spPr>
          <a:xfrm>
            <a:off x="5126902" y="3757725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Decoded to either float32 or float64 in Candid</a:t>
            </a:r>
            <a:endParaRPr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0" name="Google Shape;120;p18"/>
          <p:cNvSpPr/>
          <p:nvPr/>
        </p:nvSpPr>
        <p:spPr>
          <a:xfrm>
            <a:off x="678181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accent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C000"/>
              </a:solidFill>
            </a:endParaRPr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4294967295"/>
          </p:nvPr>
        </p:nvSpPr>
        <p:spPr>
          <a:xfrm>
            <a:off x="7111512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Array &amp; Object</a:t>
            </a:r>
            <a:endParaRPr dirty="0">
              <a:solidFill>
                <a:schemeClr val="lt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122" name="Google Shape;122;p18"/>
          <p:cNvGrpSpPr/>
          <p:nvPr/>
        </p:nvGrpSpPr>
        <p:grpSpPr>
          <a:xfrm>
            <a:off x="7669807" y="1610215"/>
            <a:ext cx="198900" cy="593656"/>
            <a:chOff x="3918084" y="1610215"/>
            <a:chExt cx="198900" cy="593656"/>
          </a:xfrm>
        </p:grpSpPr>
        <p:cxnSp>
          <p:nvCxnSpPr>
            <p:cNvPr id="123" name="Google Shape;123;p18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4" name="Google Shape;124;p18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8"/>
          <p:cNvSpPr txBox="1">
            <a:spLocks noGrp="1"/>
          </p:cNvSpPr>
          <p:nvPr>
            <p:ph type="body" idx="4294967295"/>
          </p:nvPr>
        </p:nvSpPr>
        <p:spPr>
          <a:xfrm>
            <a:off x="6647872" y="910425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TS/JS arrays are decoded to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vec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type while objects to Record type </a:t>
            </a:r>
            <a:endParaRPr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Google Shape;212;p32">
            <a:extLst>
              <a:ext uri="{FF2B5EF4-FFF2-40B4-BE49-F238E27FC236}">
                <a16:creationId xmlns:a16="http://schemas.microsoft.com/office/drawing/2014/main" id="{1AB38C8F-993D-41A1-CF2C-62776EAA45DA}"/>
              </a:ext>
            </a:extLst>
          </p:cNvPr>
          <p:cNvSpPr txBox="1">
            <a:spLocks/>
          </p:cNvSpPr>
          <p:nvPr/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dirty="0">
                <a:solidFill>
                  <a:srgbClr val="08170F"/>
                </a:solidFill>
                <a:effectLst>
                  <a:reflection blurRad="210341" stA="96000" endPos="65000" dist="50800" dir="5400000" sy="-100000" algn="bl" rotWithShape="0"/>
                </a:effectLst>
                <a:latin typeface="Krona One"/>
                <a:ea typeface="Krona One"/>
                <a:cs typeface="Krona One"/>
                <a:sym typeface="Krona One"/>
              </a:rPr>
              <a:t> Basic Typescript for Azle Development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E39B6501-1806-4E8D-A8F0-EC857CDEC0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49" t="17524" r="13568" b="19619"/>
          <a:stretch/>
        </p:blipFill>
        <p:spPr>
          <a:xfrm>
            <a:off x="1848390" y="1064626"/>
            <a:ext cx="5551714" cy="3233058"/>
          </a:xfrm>
          <a:prstGeom prst="rect">
            <a:avLst/>
          </a:prstGeom>
        </p:spPr>
      </p:pic>
      <p:sp>
        <p:nvSpPr>
          <p:cNvPr id="4" name="Google Shape;212;p32">
            <a:extLst>
              <a:ext uri="{FF2B5EF4-FFF2-40B4-BE49-F238E27FC236}">
                <a16:creationId xmlns:a16="http://schemas.microsoft.com/office/drawing/2014/main" id="{705D844A-1051-B74A-67E3-B57E7906717C}"/>
              </a:ext>
            </a:extLst>
          </p:cNvPr>
          <p:cNvSpPr txBox="1">
            <a:spLocks/>
          </p:cNvSpPr>
          <p:nvPr/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dirty="0">
                <a:solidFill>
                  <a:srgbClr val="08170F"/>
                </a:solidFill>
                <a:effectLst>
                  <a:reflection blurRad="210341" stA="96000" endPos="65000" dist="50800" dir="5400000" sy="-100000" algn="bl" rotWithShape="0"/>
                </a:effectLst>
                <a:latin typeface="Krona One"/>
                <a:ea typeface="Krona One"/>
                <a:cs typeface="Krona One"/>
                <a:sym typeface="Krona One"/>
              </a:rPr>
              <a:t>Datatypes in Typescript</a:t>
            </a:r>
          </a:p>
        </p:txBody>
      </p:sp>
    </p:spTree>
    <p:extLst>
      <p:ext uri="{BB962C8B-B14F-4D97-AF65-F5344CB8AC3E}">
        <p14:creationId xmlns:p14="http://schemas.microsoft.com/office/powerpoint/2010/main" val="1096015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1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t="2101" b="2101"/>
          <a:stretch/>
        </p:blipFill>
        <p:spPr>
          <a:xfrm>
            <a:off x="138896" y="1157468"/>
            <a:ext cx="3971294" cy="2842500"/>
          </a:xfrm>
          <a:prstGeom prst="roundRect">
            <a:avLst>
              <a:gd name="adj" fmla="val 16667"/>
            </a:avLst>
          </a:prstGeom>
        </p:spPr>
      </p:pic>
      <p:sp>
        <p:nvSpPr>
          <p:cNvPr id="201" name="Google Shape;201;p31"/>
          <p:cNvSpPr txBox="1">
            <a:spLocks noGrp="1"/>
          </p:cNvSpPr>
          <p:nvPr>
            <p:ph type="subTitle" idx="1"/>
          </p:nvPr>
        </p:nvSpPr>
        <p:spPr>
          <a:xfrm>
            <a:off x="4135200" y="1595175"/>
            <a:ext cx="4176600" cy="10726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1300"/>
            </a:pPr>
            <a:r>
              <a:rPr lang="en-US" dirty="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In Azle, </a:t>
            </a:r>
            <a:r>
              <a:rPr lang="en-US" b="1" i="1" dirty="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Query</a:t>
            </a:r>
            <a:r>
              <a:rPr lang="en-US" dirty="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methods, also functions are created using the query keyword. Query methods are used to expose a canister’s functionalities. </a:t>
            </a:r>
          </a:p>
          <a:p>
            <a:pPr marL="14605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1300"/>
            </a:pPr>
            <a:r>
              <a:rPr lang="en-US" dirty="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  <a:hlinkClick r:id="rId4" tooltip="More on Query Methods"/>
              </a:rPr>
              <a:t>Learn More💡</a:t>
            </a:r>
            <a:endParaRPr dirty="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2" name="Google Shape;202;p31"/>
          <p:cNvSpPr txBox="1">
            <a:spLocks noGrp="1"/>
          </p:cNvSpPr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8170F"/>
                </a:solidFill>
                <a:effectLst>
                  <a:reflection blurRad="173392" endPos="65000" dist="50800" dir="5400000" sy="-100000" algn="bl" rotWithShape="0"/>
                </a:effectLst>
                <a:latin typeface="Krona One"/>
                <a:ea typeface="Krona One"/>
                <a:cs typeface="Krona One"/>
                <a:sym typeface="Krona One"/>
              </a:rPr>
              <a:t>Query Method</a:t>
            </a:r>
            <a:endParaRPr dirty="0">
              <a:solidFill>
                <a:srgbClr val="08170F"/>
              </a:solidFill>
              <a:effectLst>
                <a:reflection blurRad="173392" endPos="65000" dist="50800" dir="5400000" sy="-100000" algn="bl" rotWithShape="0"/>
              </a:effectLst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203" name="Google Shape;203;p31"/>
          <p:cNvPicPr preferRelativeResize="0"/>
          <p:nvPr/>
        </p:nvPicPr>
        <p:blipFill>
          <a:blip>
            <a:alphaModFix/>
          </a:blip>
          <a:stretch>
            <a:fillRect/>
          </a:stretch>
        </p:blipFill>
        <p:spPr>
          <a:xfrm>
            <a:off x="8374968" y="4476750"/>
            <a:ext cx="6667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01;p31">
            <a:extLst>
              <a:ext uri="{FF2B5EF4-FFF2-40B4-BE49-F238E27FC236}">
                <a16:creationId xmlns:a16="http://schemas.microsoft.com/office/drawing/2014/main" id="{7A0FDDDF-F6BA-A0DD-99CF-C10BF6BBBC34}"/>
              </a:ext>
            </a:extLst>
          </p:cNvPr>
          <p:cNvSpPr txBox="1">
            <a:spLocks/>
          </p:cNvSpPr>
          <p:nvPr/>
        </p:nvSpPr>
        <p:spPr>
          <a:xfrm>
            <a:off x="4182150" y="2554209"/>
            <a:ext cx="4176600" cy="2094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 Medium"/>
              <a:buNone/>
              <a:defRPr sz="13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None/>
              <a:defRPr sz="14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None/>
              <a:defRPr sz="14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None/>
              <a:defRPr sz="14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None/>
              <a:defRPr sz="14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None/>
              <a:defRPr sz="14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None/>
              <a:defRPr sz="14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None/>
              <a:defRPr sz="14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None/>
              <a:defRPr sz="14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pPr marL="431800" indent="-285750">
              <a:lnSpc>
                <a:spcPct val="110000"/>
              </a:lnSpc>
              <a:buClr>
                <a:srgbClr val="233E3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 first parameter describes the Candidtypes used for argument in your query method. </a:t>
            </a:r>
          </a:p>
          <a:p>
            <a:pPr marL="431800" indent="-285750">
              <a:lnSpc>
                <a:spcPct val="110000"/>
              </a:lnSpc>
              <a:buClr>
                <a:srgbClr val="233E3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 second is a CandidType object used to encode the return value of your function to </a:t>
            </a:r>
          </a:p>
          <a:p>
            <a:pPr marL="431800" indent="-285750">
              <a:lnSpc>
                <a:spcPct val="110000"/>
              </a:lnSpc>
              <a:buClr>
                <a:srgbClr val="233E3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 third parameter to query is the function that receives the decoded arguments, performs some computation, and then returns a value to be encoded.</a:t>
            </a:r>
          </a:p>
        </p:txBody>
      </p:sp>
    </p:spTree>
    <p:extLst>
      <p:ext uri="{BB962C8B-B14F-4D97-AF65-F5344CB8AC3E}">
        <p14:creationId xmlns:p14="http://schemas.microsoft.com/office/powerpoint/2010/main" val="1281610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1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t="268" b="268"/>
          <a:stretch/>
        </p:blipFill>
        <p:spPr>
          <a:xfrm>
            <a:off x="138896" y="1169043"/>
            <a:ext cx="4043254" cy="2858947"/>
          </a:xfrm>
          <a:prstGeom prst="roundRect">
            <a:avLst>
              <a:gd name="adj" fmla="val 16667"/>
            </a:avLst>
          </a:prstGeom>
        </p:spPr>
      </p:pic>
      <p:sp>
        <p:nvSpPr>
          <p:cNvPr id="201" name="Google Shape;201;p31"/>
          <p:cNvSpPr txBox="1">
            <a:spLocks noGrp="1"/>
          </p:cNvSpPr>
          <p:nvPr>
            <p:ph type="subTitle" idx="1"/>
          </p:nvPr>
        </p:nvSpPr>
        <p:spPr>
          <a:xfrm>
            <a:off x="4135200" y="1595175"/>
            <a:ext cx="4176600" cy="10726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lnSpc>
                <a:spcPct val="110000"/>
              </a:lnSpc>
              <a:buClr>
                <a:srgbClr val="233E30"/>
              </a:buClr>
            </a:pPr>
            <a:r>
              <a:rPr lang="en-US" dirty="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Update methods, also functions are like query methods, but they enable state changes to be persisted. The syntax is basically the same the following code shows an example.</a:t>
            </a:r>
          </a:p>
        </p:txBody>
      </p:sp>
      <p:sp>
        <p:nvSpPr>
          <p:cNvPr id="202" name="Google Shape;202;p31"/>
          <p:cNvSpPr txBox="1">
            <a:spLocks noGrp="1"/>
          </p:cNvSpPr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8170F"/>
                </a:solidFill>
                <a:effectLst>
                  <a:outerShdw dist="50800" sx="1000" sy="1000" algn="ctr" rotWithShape="0">
                    <a:srgbClr val="000000"/>
                  </a:outerShdw>
                  <a:reflection blurRad="173249" endPos="65000" dist="50800" dir="5400000" sy="-100000" algn="bl" rotWithShape="0"/>
                </a:effectLst>
                <a:latin typeface="Krona One"/>
                <a:ea typeface="Krona One"/>
                <a:cs typeface="Krona One"/>
                <a:sym typeface="Krona One"/>
              </a:rPr>
              <a:t>Update Method</a:t>
            </a:r>
            <a:endParaRPr dirty="0">
              <a:solidFill>
                <a:srgbClr val="08170F"/>
              </a:solidFill>
              <a:effectLst>
                <a:outerShdw dist="50800" sx="1000" sy="1000" algn="ctr" rotWithShape="0">
                  <a:srgbClr val="000000"/>
                </a:outerShdw>
                <a:reflection blurRad="173249" endPos="65000" dist="50800" dir="5400000" sy="-100000" algn="bl" rotWithShape="0"/>
              </a:effectLst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203" name="Google Shape;203;p31"/>
          <p:cNvPicPr preferRelativeResize="0"/>
          <p:nvPr/>
        </p:nvPicPr>
        <p:blipFill>
          <a:blip>
            <a:alphaModFix/>
          </a:blip>
          <a:stretch>
            <a:fillRect/>
          </a:stretch>
        </p:blipFill>
        <p:spPr>
          <a:xfrm>
            <a:off x="8374968" y="4476750"/>
            <a:ext cx="6667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01;p31">
            <a:extLst>
              <a:ext uri="{FF2B5EF4-FFF2-40B4-BE49-F238E27FC236}">
                <a16:creationId xmlns:a16="http://schemas.microsoft.com/office/drawing/2014/main" id="{A0D87622-D922-6533-86EA-6826A6FB3405}"/>
              </a:ext>
            </a:extLst>
          </p:cNvPr>
          <p:cNvSpPr txBox="1">
            <a:spLocks/>
          </p:cNvSpPr>
          <p:nvPr/>
        </p:nvSpPr>
        <p:spPr>
          <a:xfrm>
            <a:off x="4182150" y="2693740"/>
            <a:ext cx="4176600" cy="1195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 Medium"/>
              <a:buNone/>
              <a:defRPr sz="13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None/>
              <a:defRPr sz="14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None/>
              <a:defRPr sz="14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None/>
              <a:defRPr sz="14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None/>
              <a:defRPr sz="14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None/>
              <a:defRPr sz="14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None/>
              <a:defRPr sz="14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None/>
              <a:defRPr sz="14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None/>
              <a:defRPr sz="14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pPr marL="146050" indent="0">
              <a:lnSpc>
                <a:spcPct val="110000"/>
              </a:lnSpc>
              <a:buClr>
                <a:srgbClr val="233E30"/>
              </a:buClr>
            </a:pPr>
            <a:r>
              <a:rPr lang="en-US" dirty="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 method defined above when called will return and increment the value of counter which is a global variable. Thus, any subsequent query method will have access to an update counter variable. </a:t>
            </a:r>
          </a:p>
        </p:txBody>
      </p:sp>
    </p:spTree>
    <p:extLst>
      <p:ext uri="{BB962C8B-B14F-4D97-AF65-F5344CB8AC3E}">
        <p14:creationId xmlns:p14="http://schemas.microsoft.com/office/powerpoint/2010/main" val="1147450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1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11156" r="11156"/>
          <a:stretch/>
        </p:blipFill>
        <p:spPr>
          <a:xfrm>
            <a:off x="156636" y="650250"/>
            <a:ext cx="3303256" cy="3468669"/>
          </a:xfrm>
          <a:prstGeom prst="roundRect">
            <a:avLst>
              <a:gd name="adj" fmla="val 16667"/>
            </a:avLst>
          </a:prstGeom>
        </p:spPr>
      </p:pic>
      <p:sp>
        <p:nvSpPr>
          <p:cNvPr id="201" name="Google Shape;201;p31"/>
          <p:cNvSpPr txBox="1">
            <a:spLocks noGrp="1"/>
          </p:cNvSpPr>
          <p:nvPr>
            <p:ph type="subTitle" idx="1"/>
          </p:nvPr>
        </p:nvSpPr>
        <p:spPr>
          <a:xfrm>
            <a:off x="4135200" y="1595175"/>
            <a:ext cx="4176600" cy="1481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1300"/>
            </a:pPr>
            <a:r>
              <a:rPr lang="en-US" dirty="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In Azle there’re two kinds of memory the Heap and Stable memory. The concept of heap memory stores global variables that are wiped when the canister code is re-built. Stable structures are used to access the stable memory in IC(i.e. memory that persists atomically over canister updates.</a:t>
            </a:r>
            <a:endParaRPr dirty="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2" name="Google Shape;202;p31"/>
          <p:cNvSpPr txBox="1">
            <a:spLocks noGrp="1"/>
          </p:cNvSpPr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  <a:effectLst>
            <a:reflection endPos="0" dir="5400000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8170F"/>
                </a:solidFill>
                <a:effectLst>
                  <a:reflection blurRad="160822" endPos="80162" dist="59355" dir="5400000" sy="-100000" algn="bl" rotWithShape="0"/>
                </a:effectLst>
                <a:latin typeface="Krona One"/>
                <a:ea typeface="Krona One"/>
                <a:cs typeface="Krona One"/>
                <a:sym typeface="Krona One"/>
              </a:rPr>
              <a:t>Stable Structures</a:t>
            </a:r>
            <a:endParaRPr dirty="0">
              <a:solidFill>
                <a:srgbClr val="08170F"/>
              </a:solidFill>
              <a:effectLst>
                <a:reflection blurRad="160822" endPos="80162" dist="59355" dir="5400000" sy="-100000" algn="bl" rotWithShape="0"/>
              </a:effectLst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203" name="Google Shape;203;p31"/>
          <p:cNvPicPr preferRelativeResize="0"/>
          <p:nvPr/>
        </p:nvPicPr>
        <p:blipFill>
          <a:blip>
            <a:alphaModFix/>
          </a:blip>
          <a:stretch>
            <a:fillRect/>
          </a:stretch>
        </p:blipFill>
        <p:spPr>
          <a:xfrm>
            <a:off x="8374968" y="4476750"/>
            <a:ext cx="6667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01;p31">
            <a:extLst>
              <a:ext uri="{FF2B5EF4-FFF2-40B4-BE49-F238E27FC236}">
                <a16:creationId xmlns:a16="http://schemas.microsoft.com/office/drawing/2014/main" id="{7A0FDDDF-F6BA-A0DD-99CF-C10BF6BBBC34}"/>
              </a:ext>
            </a:extLst>
          </p:cNvPr>
          <p:cNvSpPr txBox="1">
            <a:spLocks/>
          </p:cNvSpPr>
          <p:nvPr/>
        </p:nvSpPr>
        <p:spPr>
          <a:xfrm>
            <a:off x="4182150" y="3076555"/>
            <a:ext cx="4176600" cy="1273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 Medium"/>
              <a:buNone/>
              <a:defRPr sz="13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None/>
              <a:defRPr sz="14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None/>
              <a:defRPr sz="14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None/>
              <a:defRPr sz="14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None/>
              <a:defRPr sz="14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None/>
              <a:defRPr sz="14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None/>
              <a:defRPr sz="14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None/>
              <a:defRPr sz="14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None/>
              <a:defRPr sz="14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pPr marL="146050" indent="0">
              <a:lnSpc>
                <a:spcPct val="110000"/>
              </a:lnSpc>
              <a:buClr>
                <a:srgbClr val="233E30"/>
              </a:buClr>
            </a:pP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Azle currently provides one stable structure called </a:t>
            </a:r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StableBTreeMap</a:t>
            </a: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It's similar to a </a:t>
            </a:r>
            <a:r>
              <a:rPr lang="en-GB" b="0" i="0" u="none" strike="noStrike" dirty="0">
                <a:effectLst/>
                <a:highlight>
                  <a:srgbClr val="FFFFFF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4"/>
              </a:rPr>
              <a:t>JavaScript Map</a:t>
            </a: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and has most of the common operations you'd expect such as reading, inserting, and removing values.</a:t>
            </a:r>
            <a:r>
              <a:rPr lang="en-US" dirty="0">
                <a:solidFill>
                  <a:srgbClr val="233E3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 Medium"/>
              </a:rPr>
              <a:t>chain. </a:t>
            </a:r>
            <a:r>
              <a:rPr lang="en-US" dirty="0">
                <a:solidFill>
                  <a:srgbClr val="233E3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 Medium"/>
                <a:hlinkClick r:id="rId5" tooltip="More on Azle"/>
              </a:rPr>
              <a:t>Learn More💡</a:t>
            </a:r>
            <a:endParaRPr lang="en-US" b="1" dirty="0">
              <a:solidFill>
                <a:srgbClr val="233E3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 Medium"/>
            </a:endParaRPr>
          </a:p>
          <a:p>
            <a:pPr marL="146050" indent="0">
              <a:lnSpc>
                <a:spcPct val="110000"/>
              </a:lnSpc>
              <a:buClr>
                <a:srgbClr val="233E30"/>
              </a:buClr>
            </a:pPr>
            <a:endParaRPr lang="en-US" b="1" dirty="0">
              <a:solidFill>
                <a:srgbClr val="233E3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2446359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16685" t="33448" r="15765" b="32483"/>
          <a:stretch/>
        </p:blipFill>
        <p:spPr>
          <a:xfrm>
            <a:off x="156519" y="1595175"/>
            <a:ext cx="3863546" cy="1334531"/>
          </a:xfrm>
          <a:prstGeom prst="roundRect">
            <a:avLst>
              <a:gd name="adj" fmla="val 16667"/>
            </a:avLst>
          </a:prstGeom>
        </p:spPr>
      </p:pic>
      <p:sp>
        <p:nvSpPr>
          <p:cNvPr id="201" name="Google Shape;201;p31"/>
          <p:cNvSpPr txBox="1">
            <a:spLocks noGrp="1"/>
          </p:cNvSpPr>
          <p:nvPr>
            <p:ph type="subTitle" idx="1"/>
          </p:nvPr>
        </p:nvSpPr>
        <p:spPr>
          <a:xfrm>
            <a:off x="4135200" y="2927740"/>
            <a:ext cx="4176600" cy="10726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lnSpc>
                <a:spcPct val="110000"/>
              </a:lnSpc>
              <a:buClr>
                <a:srgbClr val="233E30"/>
              </a:buClr>
            </a:pPr>
            <a:r>
              <a:rPr lang="en-US" dirty="0">
                <a:solidFill>
                  <a:srgbClr val="233E3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Roboto Medium"/>
              </a:rPr>
              <a:t>Since it’s similar to the Map in JS, we can StableBTreeMap shares methods such as get, insert, contains among others with the Map functionality of JavaScript.</a:t>
            </a:r>
          </a:p>
        </p:txBody>
      </p:sp>
      <p:sp>
        <p:nvSpPr>
          <p:cNvPr id="202" name="Google Shape;202;p31"/>
          <p:cNvSpPr txBox="1">
            <a:spLocks noGrp="1"/>
          </p:cNvSpPr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08170F"/>
                </a:solidFill>
                <a:effectLst>
                  <a:outerShdw dist="50800" sx="1000" sy="1000" algn="ctr" rotWithShape="0">
                    <a:srgbClr val="000000"/>
                  </a:outerShdw>
                  <a:reflection blurRad="173249" endPos="65000" dist="50800" dir="5400000" sy="-100000" algn="bl" rotWithShape="0"/>
                </a:effectLst>
                <a:latin typeface="Krona One"/>
                <a:ea typeface="Krona One"/>
                <a:cs typeface="Krona One"/>
                <a:sym typeface="Krona One"/>
              </a:rPr>
              <a:t>StabelBTreeMap</a:t>
            </a:r>
            <a:endParaRPr dirty="0">
              <a:solidFill>
                <a:srgbClr val="08170F"/>
              </a:solidFill>
              <a:effectLst>
                <a:outerShdw dist="50800" sx="1000" sy="1000" algn="ctr" rotWithShape="0">
                  <a:srgbClr val="000000"/>
                </a:outerShdw>
                <a:reflection blurRad="173249" endPos="65000" dist="50800" dir="5400000" sy="-100000" algn="bl" rotWithShape="0"/>
              </a:effectLst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203" name="Google Shape;203;p31"/>
          <p:cNvPicPr preferRelativeResize="0"/>
          <p:nvPr/>
        </p:nvPicPr>
        <p:blipFill>
          <a:blip>
            <a:alphaModFix/>
          </a:blip>
          <a:stretch>
            <a:fillRect/>
          </a:stretch>
        </p:blipFill>
        <p:spPr>
          <a:xfrm>
            <a:off x="8374968" y="4476750"/>
            <a:ext cx="6667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01;p31">
            <a:extLst>
              <a:ext uri="{FF2B5EF4-FFF2-40B4-BE49-F238E27FC236}">
                <a16:creationId xmlns:a16="http://schemas.microsoft.com/office/drawing/2014/main" id="{A0D87622-D922-6533-86EA-6826A6FB3405}"/>
              </a:ext>
            </a:extLst>
          </p:cNvPr>
          <p:cNvSpPr txBox="1">
            <a:spLocks/>
          </p:cNvSpPr>
          <p:nvPr/>
        </p:nvSpPr>
        <p:spPr>
          <a:xfrm>
            <a:off x="4020065" y="1554768"/>
            <a:ext cx="4176600" cy="1195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 Medium"/>
              <a:buNone/>
              <a:defRPr sz="13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None/>
              <a:defRPr sz="14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None/>
              <a:defRPr sz="14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None/>
              <a:defRPr sz="14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None/>
              <a:defRPr sz="14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None/>
              <a:defRPr sz="14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None/>
              <a:defRPr sz="14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None/>
              <a:defRPr sz="14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None/>
              <a:defRPr sz="14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pPr marL="146050" indent="0">
              <a:lnSpc>
                <a:spcPct val="110000"/>
              </a:lnSpc>
              <a:buClr>
                <a:srgbClr val="233E30"/>
              </a:buClr>
            </a:pPr>
            <a:r>
              <a:rPr lang="en-GB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a </a:t>
            </a:r>
            <a:r>
              <a:rPr lang="en-GB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StableBTreeMap</a:t>
            </a:r>
            <a:r>
              <a:rPr lang="en-GB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with a key of type </a:t>
            </a:r>
            <a:r>
              <a:rPr lang="en-GB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nat8</a:t>
            </a:r>
            <a:r>
              <a:rPr lang="en-GB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and a value of type </a:t>
            </a:r>
            <a:r>
              <a:rPr lang="en-GB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</a:t>
            </a:r>
            <a:r>
              <a:rPr lang="en-GB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It also has a memory id of 0. Each map should have a memory between 0 – 254.</a:t>
            </a:r>
            <a:endParaRPr lang="en-US" dirty="0">
              <a:solidFill>
                <a:srgbClr val="233E3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422430744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AI Regular - v1">
  <a:themeElements>
    <a:clrScheme name="Simple Light">
      <a:dk1>
        <a:srgbClr val="0F2B36"/>
      </a:dk1>
      <a:lt1>
        <a:srgbClr val="FFFFFF"/>
      </a:lt1>
      <a:dk2>
        <a:srgbClr val="134D57"/>
      </a:dk2>
      <a:lt2>
        <a:srgbClr val="EFEFEF"/>
      </a:lt2>
      <a:accent1>
        <a:srgbClr val="F9744D"/>
      </a:accent1>
      <a:accent2>
        <a:srgbClr val="E1F0C4"/>
      </a:accent2>
      <a:accent3>
        <a:srgbClr val="6BAB90"/>
      </a:accent3>
      <a:accent4>
        <a:srgbClr val="A4CCBB"/>
      </a:accent4>
      <a:accent5>
        <a:srgbClr val="3EABCA"/>
      </a:accent5>
      <a:accent6>
        <a:srgbClr val="C3455B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596</Words>
  <Application>Microsoft Macintosh PowerPoint</Application>
  <PresentationFormat>On-screen Show (16:9)</PresentationFormat>
  <Paragraphs>57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7" baseType="lpstr">
      <vt:lpstr>Montserrat</vt:lpstr>
      <vt:lpstr>Krona One</vt:lpstr>
      <vt:lpstr>Roboto</vt:lpstr>
      <vt:lpstr>Inter Medium</vt:lpstr>
      <vt:lpstr>Poppins</vt:lpstr>
      <vt:lpstr>Space Grotesk</vt:lpstr>
      <vt:lpstr>Calibri</vt:lpstr>
      <vt:lpstr>Roboto Medium</vt:lpstr>
      <vt:lpstr>Open Sans</vt:lpstr>
      <vt:lpstr>Lato Light</vt:lpstr>
      <vt:lpstr>Arial</vt:lpstr>
      <vt:lpstr>Open Sans Medium</vt:lpstr>
      <vt:lpstr>Simple Light</vt:lpstr>
      <vt:lpstr>SlidesAI Regular - v1</vt:lpstr>
      <vt:lpstr>TYPESCRIPT BASICS FOR AZLE CANISTER DEVELOPMENT</vt:lpstr>
      <vt:lpstr>Session Objectives</vt:lpstr>
      <vt:lpstr>Azle &amp; Canisters</vt:lpstr>
      <vt:lpstr>PowerPoint Presentation</vt:lpstr>
      <vt:lpstr>PowerPoint Presentation</vt:lpstr>
      <vt:lpstr>Query Method</vt:lpstr>
      <vt:lpstr>Update Method</vt:lpstr>
      <vt:lpstr>Stable Structures</vt:lpstr>
      <vt:lpstr>StabelBTreeMap</vt:lpstr>
      <vt:lpstr> LET’S BUILD SOMETHING</vt:lpstr>
      <vt:lpstr>Summary &amp; QA</vt:lpstr>
      <vt:lpstr>Useful Learning Materials</vt:lpstr>
      <vt:lpstr>Thank you for your time and attention 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TYPESCRIPT BASICS FOR AZLE CANISTER DEVELOPMENT</dc:title>
  <cp:lastModifiedBy>Silas Abel</cp:lastModifiedBy>
  <cp:revision>3</cp:revision>
  <dcterms:modified xsi:type="dcterms:W3CDTF">2024-03-19T16:52:22Z</dcterms:modified>
</cp:coreProperties>
</file>